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B703ED-3790-4BC8-9E19-AD9E030C46A8}"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309339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B703ED-3790-4BC8-9E19-AD9E030C46A8}"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3187634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B703ED-3790-4BC8-9E19-AD9E030C46A8}"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225597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B703ED-3790-4BC8-9E19-AD9E030C46A8}"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252379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4B703ED-3790-4BC8-9E19-AD9E030C46A8}" type="datetimeFigureOut">
              <a:rPr lang="en-US" smtClean="0"/>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3285245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B703ED-3790-4BC8-9E19-AD9E030C46A8}"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54810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B703ED-3790-4BC8-9E19-AD9E030C46A8}" type="datetimeFigureOut">
              <a:rPr lang="en-US" smtClean="0"/>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63875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B703ED-3790-4BC8-9E19-AD9E030C46A8}" type="datetimeFigureOut">
              <a:rPr lang="en-US" smtClean="0"/>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2924163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703ED-3790-4BC8-9E19-AD9E030C46A8}" type="datetimeFigureOut">
              <a:rPr lang="en-US" smtClean="0"/>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1916657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B703ED-3790-4BC8-9E19-AD9E030C46A8}"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169837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B703ED-3790-4BC8-9E19-AD9E030C46A8}" type="datetimeFigureOut">
              <a:rPr lang="en-US" smtClean="0"/>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24420C-ADFA-4693-A7DB-89335FFDF7FB}" type="slidenum">
              <a:rPr lang="en-US" smtClean="0"/>
              <a:t>‹#›</a:t>
            </a:fld>
            <a:endParaRPr lang="en-US"/>
          </a:p>
        </p:txBody>
      </p:sp>
    </p:spTree>
    <p:extLst>
      <p:ext uri="{BB962C8B-B14F-4D97-AF65-F5344CB8AC3E}">
        <p14:creationId xmlns:p14="http://schemas.microsoft.com/office/powerpoint/2010/main" val="61620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85000"/>
              </a:schemeClr>
            </a:gs>
            <a:gs pos="74000">
              <a:schemeClr val="bg1"/>
            </a:gs>
            <a:gs pos="83000">
              <a:schemeClr val="bg1"/>
            </a:gs>
            <a:gs pos="100000">
              <a:schemeClr val="bg1"/>
            </a:gs>
          </a:gsLst>
          <a:lin ang="189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703ED-3790-4BC8-9E19-AD9E030C46A8}" type="datetimeFigureOut">
              <a:rPr lang="en-US" smtClean="0"/>
              <a:t>11/8/2020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24420C-ADFA-4693-A7DB-89335FFDF7FB}" type="slidenum">
              <a:rPr lang="en-US" smtClean="0"/>
              <a:t>‹#›</a:t>
            </a:fld>
            <a:endParaRPr lang="en-US"/>
          </a:p>
        </p:txBody>
      </p:sp>
    </p:spTree>
    <p:extLst>
      <p:ext uri="{BB962C8B-B14F-4D97-AF65-F5344CB8AC3E}">
        <p14:creationId xmlns:p14="http://schemas.microsoft.com/office/powerpoint/2010/main" val="1542476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cs typeface="+mn-cs"/>
              </a:rPr>
              <a:t>Home Visits</a:t>
            </a:r>
            <a:r>
              <a:rPr lang="ar-JO" b="1" dirty="0" smtClean="0">
                <a:cs typeface="+mn-cs"/>
              </a:rPr>
              <a:t> </a:t>
            </a:r>
            <a:r>
              <a:rPr lang="en-US" b="1" dirty="0" smtClean="0">
                <a:cs typeface="+mn-cs"/>
              </a:rPr>
              <a:t>– Family Assessment </a:t>
            </a:r>
            <a:endParaRPr lang="en-US" b="1" dirty="0">
              <a:cs typeface="+mn-cs"/>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58656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22960"/>
            <a:ext cx="10515600" cy="5354003"/>
          </a:xfrm>
        </p:spPr>
        <p:txBody>
          <a:bodyPr>
            <a:normAutofit/>
          </a:bodyPr>
          <a:lstStyle/>
          <a:p>
            <a:pPr marL="0" indent="0">
              <a:buNone/>
            </a:pPr>
            <a:r>
              <a:rPr lang="en-US" sz="2400" dirty="0" smtClean="0">
                <a:latin typeface="Arial" panose="020B0604020202020204" pitchFamily="34" charset="0"/>
                <a:cs typeface="Arial" panose="020B0604020202020204" pitchFamily="34" charset="0"/>
              </a:rPr>
              <a:t>Home visits are the process of providing nursing care to patients at their doorsteps. When carrying out home visits, the Community Health Nurse should:</a:t>
            </a:r>
          </a:p>
          <a:p>
            <a:pPr marL="0" indent="0">
              <a:buNone/>
            </a:pPr>
            <a:r>
              <a:rPr lang="en-US" sz="2400" dirty="0" smtClean="0">
                <a:latin typeface="Arial" panose="020B0604020202020204" pitchFamily="34" charset="0"/>
                <a:cs typeface="Arial" panose="020B0604020202020204" pitchFamily="34" charset="0"/>
              </a:rPr>
              <a:t>1.	Plan for the home visit purpose in a way that is beneficial to the family.</a:t>
            </a:r>
          </a:p>
          <a:p>
            <a:pPr marL="0" indent="0">
              <a:buNone/>
            </a:pPr>
            <a:r>
              <a:rPr lang="en-US" sz="2400" dirty="0" smtClean="0">
                <a:latin typeface="Arial" panose="020B0604020202020204" pitchFamily="34" charset="0"/>
                <a:cs typeface="Arial" panose="020B0604020202020204" pitchFamily="34" charset="0"/>
              </a:rPr>
              <a:t>2.	Conduct regular home visits and flexible according to the needs of the family.</a:t>
            </a:r>
          </a:p>
          <a:p>
            <a:pPr marL="0" indent="0">
              <a:buNone/>
            </a:pPr>
            <a:r>
              <a:rPr lang="en-US" sz="2400" dirty="0" smtClean="0">
                <a:latin typeface="Arial" panose="020B0604020202020204" pitchFamily="34" charset="0"/>
                <a:cs typeface="Arial" panose="020B0604020202020204" pitchFamily="34" charset="0"/>
              </a:rPr>
              <a:t>3.	Include each family member while using nursing process.</a:t>
            </a:r>
          </a:p>
          <a:p>
            <a:pPr marL="0" indent="0">
              <a:buNone/>
            </a:pPr>
            <a:r>
              <a:rPr lang="en-US" sz="2400" dirty="0" smtClean="0">
                <a:latin typeface="Arial" panose="020B0604020202020204" pitchFamily="34" charset="0"/>
                <a:cs typeface="Arial" panose="020B0604020202020204" pitchFamily="34" charset="0"/>
              </a:rPr>
              <a:t>4.	Develop positive interpersonal relationship to achieve the agreed upon objectives.</a:t>
            </a:r>
          </a:p>
          <a:p>
            <a:pPr marL="0" indent="0">
              <a:buNone/>
            </a:pPr>
            <a:r>
              <a:rPr lang="en-US" sz="2400" dirty="0" smtClean="0">
                <a:latin typeface="Arial" panose="020B0604020202020204" pitchFamily="34" charset="0"/>
                <a:cs typeface="Arial" panose="020B0604020202020204" pitchFamily="34" charset="0"/>
              </a:rPr>
              <a:t>5.	Be flexible and respect the client’s rights to accept or reject care.</a:t>
            </a:r>
          </a:p>
          <a:p>
            <a:pPr marL="0" indent="0">
              <a:buNone/>
            </a:pPr>
            <a:r>
              <a:rPr lang="en-US" sz="2400" dirty="0" smtClean="0">
                <a:latin typeface="Arial" panose="020B0604020202020204" pitchFamily="34" charset="0"/>
                <a:cs typeface="Arial" panose="020B0604020202020204" pitchFamily="34" charset="0"/>
              </a:rPr>
              <a:t>6.	Record what happened in the home visits in a diary and the recording should be kept in the family folder.</a:t>
            </a:r>
          </a:p>
          <a:p>
            <a:pPr marL="0"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2736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Advantages of home visits: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pPr marL="0" indent="0">
              <a:lnSpc>
                <a:spcPct val="120000"/>
              </a:lnSpc>
              <a:buNone/>
            </a:pPr>
            <a:r>
              <a:rPr lang="en-US" dirty="0" smtClean="0">
                <a:latin typeface="Arial" panose="020B0604020202020204" pitchFamily="34" charset="0"/>
                <a:cs typeface="Arial" panose="020B0604020202020204" pitchFamily="34" charset="0"/>
              </a:rPr>
              <a:t>1.	Home visits provide an excellent opportunity to interact with the family as a whole.</a:t>
            </a:r>
          </a:p>
          <a:p>
            <a:pPr marL="0" indent="0">
              <a:lnSpc>
                <a:spcPct val="120000"/>
              </a:lnSpc>
              <a:buNone/>
            </a:pPr>
            <a:r>
              <a:rPr lang="en-US" dirty="0" smtClean="0">
                <a:latin typeface="Arial" panose="020B0604020202020204" pitchFamily="34" charset="0"/>
                <a:cs typeface="Arial" panose="020B0604020202020204" pitchFamily="34" charset="0"/>
              </a:rPr>
              <a:t>2.	Home visits provided an opportunity to study home and family situation.</a:t>
            </a:r>
          </a:p>
          <a:p>
            <a:pPr marL="0" indent="0">
              <a:lnSpc>
                <a:spcPct val="120000"/>
              </a:lnSpc>
              <a:buNone/>
            </a:pPr>
            <a:r>
              <a:rPr lang="en-US" dirty="0" smtClean="0">
                <a:latin typeface="Arial" panose="020B0604020202020204" pitchFamily="34" charset="0"/>
                <a:cs typeface="Arial" panose="020B0604020202020204" pitchFamily="34" charset="0"/>
              </a:rPr>
              <a:t>3.	Home visits provide an opportunity to render services to all of the family members.</a:t>
            </a:r>
          </a:p>
          <a:p>
            <a:pPr marL="0" indent="0">
              <a:lnSpc>
                <a:spcPct val="120000"/>
              </a:lnSpc>
              <a:buNone/>
            </a:pPr>
            <a:r>
              <a:rPr lang="en-US" dirty="0" smtClean="0">
                <a:latin typeface="Arial" panose="020B0604020202020204" pitchFamily="34" charset="0"/>
                <a:cs typeface="Arial" panose="020B0604020202020204" pitchFamily="34" charset="0"/>
              </a:rPr>
              <a:t>4.	Home visits create a good image of nursing.</a:t>
            </a:r>
          </a:p>
          <a:p>
            <a:pPr marL="0" indent="0">
              <a:lnSpc>
                <a:spcPct val="120000"/>
              </a:lnSpc>
              <a:buNone/>
            </a:pPr>
            <a:r>
              <a:rPr lang="en-US" dirty="0" smtClean="0">
                <a:latin typeface="Arial" panose="020B0604020202020204" pitchFamily="34" charset="0"/>
                <a:cs typeface="Arial" panose="020B0604020202020204" pitchFamily="34" charset="0"/>
              </a:rPr>
              <a:t>5.	Home visits help to observe the results of care received by the family.</a:t>
            </a:r>
          </a:p>
          <a:p>
            <a:pPr marL="0" indent="0">
              <a:lnSpc>
                <a:spcPct val="120000"/>
              </a:lnSpc>
              <a:buNone/>
            </a:pPr>
            <a:r>
              <a:rPr lang="en-US" dirty="0" smtClean="0">
                <a:latin typeface="Arial" panose="020B0604020202020204" pitchFamily="34" charset="0"/>
                <a:cs typeface="Arial" panose="020B0604020202020204" pitchFamily="34" charset="0"/>
              </a:rPr>
              <a:t>6.	Home visits are convenient for patients.</a:t>
            </a:r>
          </a:p>
          <a:p>
            <a:pPr marL="0" indent="0">
              <a:lnSpc>
                <a:spcPct val="120000"/>
              </a:lnSpc>
              <a:buNone/>
            </a:pPr>
            <a:r>
              <a:rPr lang="en-US" dirty="0" smtClean="0">
                <a:latin typeface="Arial" panose="020B0604020202020204" pitchFamily="34" charset="0"/>
                <a:cs typeface="Arial" panose="020B0604020202020204" pitchFamily="34" charset="0"/>
              </a:rPr>
              <a:t>7.	Home visits are the best way to provide health care for clients who are unwilling to seek it.</a:t>
            </a:r>
          </a:p>
          <a:p>
            <a:pPr marL="0" indent="0">
              <a:lnSpc>
                <a:spcPct val="120000"/>
              </a:lnSpc>
              <a:buNone/>
            </a:pPr>
            <a:r>
              <a:rPr lang="en-US" dirty="0" smtClean="0">
                <a:latin typeface="Arial" panose="020B0604020202020204" pitchFamily="34" charset="0"/>
                <a:cs typeface="Arial" panose="020B0604020202020204" pitchFamily="34" charset="0"/>
              </a:rPr>
              <a:t>8.	Home visits provide natural environment for the discussion of concerns and needs.</a:t>
            </a:r>
          </a:p>
          <a:p>
            <a:pPr marL="0" indent="0">
              <a:lnSpc>
                <a:spcPct val="120000"/>
              </a:lnSpc>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466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228600" lvl="0" indent="-228600">
              <a:spcBef>
                <a:spcPts val="1000"/>
              </a:spcBef>
            </a:pPr>
            <a:r>
              <a:rPr lang="en-US" sz="3600" b="1" dirty="0">
                <a:solidFill>
                  <a:prstClr val="black"/>
                </a:solidFill>
                <a:latin typeface="Arial" panose="020B0604020202020204" pitchFamily="34" charset="0"/>
                <a:ea typeface="+mn-ea"/>
                <a:cs typeface="Arial" panose="020B0604020202020204" pitchFamily="34" charset="0"/>
              </a:rPr>
              <a:t>Components of home visits</a:t>
            </a:r>
            <a:r>
              <a:rPr lang="en-US" sz="3600" b="1" dirty="0" smtClean="0">
                <a:solidFill>
                  <a:prstClr val="black"/>
                </a:solidFill>
                <a:latin typeface="Arial" panose="020B0604020202020204" pitchFamily="34" charset="0"/>
                <a:ea typeface="+mn-ea"/>
                <a:cs typeface="Arial" panose="020B0604020202020204" pitchFamily="34" charset="0"/>
              </a:rPr>
              <a:t>:</a:t>
            </a:r>
            <a:endParaRPr lang="en-US" sz="5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r>
              <a:rPr lang="en-US" dirty="0" smtClean="0"/>
              <a:t>1.	Initiation Phase:</a:t>
            </a:r>
          </a:p>
          <a:p>
            <a:pPr marL="0" indent="0">
              <a:buNone/>
            </a:pPr>
            <a:r>
              <a:rPr lang="en-US" dirty="0" smtClean="0"/>
              <a:t>In this phase the nurse should:</a:t>
            </a:r>
          </a:p>
          <a:p>
            <a:r>
              <a:rPr lang="en-US" dirty="0" smtClean="0"/>
              <a:t>	Clarify the source of referral</a:t>
            </a:r>
          </a:p>
          <a:p>
            <a:r>
              <a:rPr lang="en-US" dirty="0" smtClean="0"/>
              <a:t>	Clarify the purpose of the visit</a:t>
            </a:r>
          </a:p>
          <a:p>
            <a:endParaRPr lang="en-US" dirty="0" smtClean="0"/>
          </a:p>
          <a:p>
            <a:endParaRPr lang="en-US" dirty="0"/>
          </a:p>
        </p:txBody>
      </p:sp>
    </p:spTree>
    <p:extLst>
      <p:ext uri="{BB962C8B-B14F-4D97-AF65-F5344CB8AC3E}">
        <p14:creationId xmlns:p14="http://schemas.microsoft.com/office/powerpoint/2010/main" val="4252260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2.	Pre-visit Phase:</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r>
              <a:rPr lang="en-US" dirty="0" smtClean="0"/>
              <a:t>In this phase the nurse should:</a:t>
            </a:r>
          </a:p>
          <a:p>
            <a:r>
              <a:rPr lang="en-US" dirty="0" smtClean="0"/>
              <a:t>Know the location</a:t>
            </a:r>
          </a:p>
          <a:p>
            <a:r>
              <a:rPr lang="en-US" dirty="0" smtClean="0"/>
              <a:t>Gather information about the family</a:t>
            </a:r>
          </a:p>
          <a:p>
            <a:r>
              <a:rPr lang="en-US" dirty="0" smtClean="0"/>
              <a:t>Investigate the community resources</a:t>
            </a:r>
          </a:p>
          <a:p>
            <a:r>
              <a:rPr lang="en-US" dirty="0" smtClean="0"/>
              <a:t>Assemble supplies</a:t>
            </a:r>
          </a:p>
          <a:p>
            <a:endParaRPr lang="en-US" dirty="0"/>
          </a:p>
        </p:txBody>
      </p:sp>
    </p:spTree>
    <p:extLst>
      <p:ext uri="{BB962C8B-B14F-4D97-AF65-F5344CB8AC3E}">
        <p14:creationId xmlns:p14="http://schemas.microsoft.com/office/powerpoint/2010/main" val="1332018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3.	Activities Phase:</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t>In this phase the nurse should start to develop a nurse-client (family) relationship which can be defined as: “a professional relationship that occurs when the nurse and another person have entered into an agreement to interact to achieve some mutually determined health-oriented goals that are consistent with nursing professional obligation”. Then the nurse should adjust the activities of daily living of the family gradually so that the steady state of the family is maintained while it is moving to a higher level of wellness. The behaviors that aid in achieving an effective nurse-family relationship include: creativity, flexibility, respect and good communication</a:t>
            </a:r>
            <a:endParaRPr lang="en-US" dirty="0"/>
          </a:p>
        </p:txBody>
      </p:sp>
    </p:spTree>
    <p:extLst>
      <p:ext uri="{BB962C8B-B14F-4D97-AF65-F5344CB8AC3E}">
        <p14:creationId xmlns:p14="http://schemas.microsoft.com/office/powerpoint/2010/main" val="699946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4.	Termination Phase:</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lnSpc>
                <a:spcPct val="150000"/>
              </a:lnSpc>
            </a:pPr>
            <a:r>
              <a:rPr lang="en-US" sz="3200" dirty="0" smtClean="0"/>
              <a:t>The nurse will be in this phase by satisfying the visit’s objectives. When the nurse is in this phase, she/he should thank the family members and reassess if the objectives are met or not</a:t>
            </a:r>
          </a:p>
          <a:p>
            <a:endParaRPr lang="en-US" dirty="0"/>
          </a:p>
        </p:txBody>
      </p:sp>
    </p:spTree>
    <p:extLst>
      <p:ext uri="{BB962C8B-B14F-4D97-AF65-F5344CB8AC3E}">
        <p14:creationId xmlns:p14="http://schemas.microsoft.com/office/powerpoint/2010/main" val="3379379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5.	Post-Visit Phase:</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t>After finishing the visit, the nurse should:</a:t>
            </a:r>
          </a:p>
          <a:p>
            <a:r>
              <a:rPr lang="en-US" dirty="0" smtClean="0"/>
              <a:t>Start recording and reporting</a:t>
            </a:r>
          </a:p>
          <a:p>
            <a:r>
              <a:rPr lang="en-US" dirty="0" smtClean="0"/>
              <a:t>Plan for the next visit</a:t>
            </a:r>
          </a:p>
          <a:p>
            <a:endParaRPr lang="en-US" dirty="0"/>
          </a:p>
        </p:txBody>
      </p:sp>
    </p:spTree>
    <p:extLst>
      <p:ext uri="{BB962C8B-B14F-4D97-AF65-F5344CB8AC3E}">
        <p14:creationId xmlns:p14="http://schemas.microsoft.com/office/powerpoint/2010/main" val="3300361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2C2EBEF96F07498CF96BD271C07970" ma:contentTypeVersion="2" ma:contentTypeDescription="Create a new document." ma:contentTypeScope="" ma:versionID="8dcc0730173f5f674d1b11365ab99df5">
  <xsd:schema xmlns:xsd="http://www.w3.org/2001/XMLSchema" xmlns:xs="http://www.w3.org/2001/XMLSchema" xmlns:p="http://schemas.microsoft.com/office/2006/metadata/properties" xmlns:ns2="cd707c25-a6d5-4dd9-aa76-7736bf77905e" targetNamespace="http://schemas.microsoft.com/office/2006/metadata/properties" ma:root="true" ma:fieldsID="31c483319c33ed26b085ac135c741e48" ns2:_="">
    <xsd:import namespace="cd707c25-a6d5-4dd9-aa76-7736bf77905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07c25-a6d5-4dd9-aa76-7736bf7790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979344B-42F7-4991-B477-15406A1F5222}"/>
</file>

<file path=customXml/itemProps2.xml><?xml version="1.0" encoding="utf-8"?>
<ds:datastoreItem xmlns:ds="http://schemas.openxmlformats.org/officeDocument/2006/customXml" ds:itemID="{3EE060FB-D8B3-423E-9F31-C0C0EED0255D}"/>
</file>

<file path=customXml/itemProps3.xml><?xml version="1.0" encoding="utf-8"?>
<ds:datastoreItem xmlns:ds="http://schemas.openxmlformats.org/officeDocument/2006/customXml" ds:itemID="{4FD7B9DA-36E2-4F8A-8634-3EEF33037F09}"/>
</file>

<file path=docProps/app.xml><?xml version="1.0" encoding="utf-8"?>
<Properties xmlns="http://schemas.openxmlformats.org/officeDocument/2006/extended-properties" xmlns:vt="http://schemas.openxmlformats.org/officeDocument/2006/docPropsVTypes">
  <TotalTime>13</TotalTime>
  <Words>241</Words>
  <Application>Microsoft Office PowerPoint</Application>
  <PresentationFormat>Widescreen</PresentationFormat>
  <Paragraphs>36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Home Visits – Family Assessment </vt:lpstr>
      <vt:lpstr>PowerPoint Presentation</vt:lpstr>
      <vt:lpstr>Advantages of home visits: </vt:lpstr>
      <vt:lpstr>Components of home visits:</vt:lpstr>
      <vt:lpstr>2. Pre-visit Phase:</vt:lpstr>
      <vt:lpstr>3. Activities Phase:</vt:lpstr>
      <vt:lpstr>4. Termination Phase:</vt:lpstr>
      <vt:lpstr>5. Post-Visit Phase: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Visits – Family Assessment</dc:title>
  <dc:creator>LENOVO E580</dc:creator>
  <cp:lastModifiedBy>LENOVO E580</cp:lastModifiedBy>
  <cp:revision>3</cp:revision>
  <dcterms:created xsi:type="dcterms:W3CDTF">2020-11-08T06:36:51Z</dcterms:created>
  <dcterms:modified xsi:type="dcterms:W3CDTF">2020-11-08T06:50:28Z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0x010100432C2EBEF96F07498CF96BD271C07970</vt:lpwstr>
  </property>
</Properties>
</file>