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4" r:id="rId1"/>
  </p:sldMasterIdLst>
  <p:sldIdLst>
    <p:sldId id="256" r:id="rId2"/>
    <p:sldId id="257" r:id="rId3"/>
    <p:sldId id="271" r:id="rId4"/>
    <p:sldId id="270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2" r:id="rId18"/>
    <p:sldId id="273" r:id="rId19"/>
    <p:sldId id="274" r:id="rId20"/>
    <p:sldId id="276" r:id="rId21"/>
    <p:sldId id="280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4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35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95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456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110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3931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261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177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73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47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43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70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9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55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18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1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8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eb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eb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eb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eb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eb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eb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eb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eb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eb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eb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5617" y="1404409"/>
            <a:ext cx="7766936" cy="1646302"/>
          </a:xfrm>
        </p:spPr>
        <p:txBody>
          <a:bodyPr/>
          <a:lstStyle/>
          <a:p>
            <a:r>
              <a:rPr lang="en-US" sz="6600" b="1" dirty="0">
                <a:latin typeface="Andalus" panose="02020603050405020304" pitchFamily="18" charset="-78"/>
                <a:cs typeface="Andalus" panose="02020603050405020304" pitchFamily="18" charset="-78"/>
              </a:rPr>
              <a:t>Emergency Crash Cart</a:t>
            </a:r>
            <a:endParaRPr lang="en-US" sz="66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0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8"/>
            <a:ext cx="12192000" cy="6843712"/>
          </a:xfrm>
        </p:spPr>
      </p:pic>
    </p:spTree>
    <p:extLst>
      <p:ext uri="{BB962C8B-B14F-4D97-AF65-F5344CB8AC3E}">
        <p14:creationId xmlns:p14="http://schemas.microsoft.com/office/powerpoint/2010/main" val="2795694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669044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864158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30074" cy="6858000"/>
          </a:xfrm>
        </p:spPr>
      </p:pic>
    </p:spTree>
    <p:extLst>
      <p:ext uri="{BB962C8B-B14F-4D97-AF65-F5344CB8AC3E}">
        <p14:creationId xmlns:p14="http://schemas.microsoft.com/office/powerpoint/2010/main" val="1739573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7225" cy="6858000"/>
          </a:xfrm>
        </p:spPr>
      </p:pic>
    </p:spTree>
    <p:extLst>
      <p:ext uri="{BB962C8B-B14F-4D97-AF65-F5344CB8AC3E}">
        <p14:creationId xmlns:p14="http://schemas.microsoft.com/office/powerpoint/2010/main" val="3758629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249158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25128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398832" cy="6858000"/>
          </a:xfrm>
        </p:spPr>
      </p:pic>
    </p:spTree>
    <p:extLst>
      <p:ext uri="{BB962C8B-B14F-4D97-AF65-F5344CB8AC3E}">
        <p14:creationId xmlns:p14="http://schemas.microsoft.com/office/powerpoint/2010/main" val="1417855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83843" cy="6858000"/>
          </a:xfrm>
        </p:spPr>
      </p:pic>
    </p:spTree>
    <p:extLst>
      <p:ext uri="{BB962C8B-B14F-4D97-AF65-F5344CB8AC3E}">
        <p14:creationId xmlns:p14="http://schemas.microsoft.com/office/powerpoint/2010/main" val="1960811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98833" cy="6858000"/>
          </a:xfrm>
        </p:spPr>
      </p:pic>
    </p:spTree>
    <p:extLst>
      <p:ext uri="{BB962C8B-B14F-4D97-AF65-F5344CB8AC3E}">
        <p14:creationId xmlns:p14="http://schemas.microsoft.com/office/powerpoint/2010/main" val="1434422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392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28813" cy="6858000"/>
          </a:xfrm>
        </p:spPr>
      </p:pic>
    </p:spTree>
    <p:extLst>
      <p:ext uri="{BB962C8B-B14F-4D97-AF65-F5344CB8AC3E}">
        <p14:creationId xmlns:p14="http://schemas.microsoft.com/office/powerpoint/2010/main" val="3632470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94" y="0"/>
            <a:ext cx="5601660" cy="4435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Andalus" panose="02020603050405020304" pitchFamily="18" charset="-78"/>
                <a:cs typeface="Andalus" panose="02020603050405020304" pitchFamily="18" charset="-78"/>
              </a:rPr>
              <a:t>Example for E cart checklist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" y="1950971"/>
            <a:ext cx="2896636" cy="3083314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98" y="1959380"/>
            <a:ext cx="3109856" cy="310388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AE96CA-C111-87F5-2937-730948570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7854" y="1959380"/>
            <a:ext cx="5601660" cy="32215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B336E7-15F4-AE5B-7FA0-3F2BA9691486}"/>
              </a:ext>
            </a:extLst>
          </p:cNvPr>
          <p:cNvSpPr txBox="1"/>
          <p:nvPr/>
        </p:nvSpPr>
        <p:spPr>
          <a:xfrm>
            <a:off x="6603837" y="443571"/>
            <a:ext cx="5025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err="1">
                <a:solidFill>
                  <a:schemeClr val="accent1"/>
                </a:solidFill>
                <a:latin typeface="ADLaM Display" panose="020F0502020204030204" pitchFamily="34" charset="0"/>
              </a:rPr>
              <a:t>ped</a:t>
            </a:r>
            <a:r>
              <a:rPr lang="en-US" sz="3200" b="1" dirty="0">
                <a:solidFill>
                  <a:schemeClr val="accent1"/>
                </a:solidFill>
                <a:latin typeface="ADLaM Display" panose="020F0502020204030204" pitchFamily="34" charset="0"/>
              </a:rPr>
              <a:t> resuscitation tape</a:t>
            </a:r>
            <a:r>
              <a:rPr lang="en-GB" sz="3200" b="1" dirty="0">
                <a:solidFill>
                  <a:schemeClr val="accent1"/>
                </a:solidFill>
                <a:latin typeface="ADLaM Display" panose="020F0502020204030204" pitchFamily="34" charset="0"/>
              </a:rPr>
              <a:t>( </a:t>
            </a:r>
            <a:r>
              <a:rPr lang="en-GB" sz="3200" b="1" dirty="0" err="1">
                <a:solidFill>
                  <a:schemeClr val="accent1"/>
                </a:solidFill>
                <a:latin typeface="ADLaM Display" panose="020F0502020204030204" pitchFamily="34" charset="0"/>
              </a:rPr>
              <a:t>broselow</a:t>
            </a:r>
            <a:r>
              <a:rPr lang="en-GB" sz="3200" b="1">
                <a:solidFill>
                  <a:schemeClr val="accent1"/>
                </a:solidFill>
                <a:latin typeface="ADLaM Display" panose="020F0502020204030204" pitchFamily="34" charset="0"/>
              </a:rPr>
              <a:t>)</a:t>
            </a:r>
            <a:endParaRPr lang="en-JO" sz="3200" b="1" dirty="0">
              <a:solidFill>
                <a:schemeClr val="accent1"/>
              </a:solidFill>
              <a:latin typeface="ADLaM Display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41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069" y="258830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latin typeface="Andalus" panose="02020603050405020304" pitchFamily="18" charset="-78"/>
                <a:cs typeface="Andalus" panose="02020603050405020304" pitchFamily="18" charset="-78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446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98833" cy="6858000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50800" dir="5400000" algn="ctr" rotWithShape="0">
              <a:schemeClr val="accent2"/>
            </a:outerShd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834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471078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3979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5827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16541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406641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7225" cy="6858000"/>
          </a:xfrm>
        </p:spPr>
      </p:pic>
    </p:spTree>
    <p:extLst>
      <p:ext uri="{BB962C8B-B14F-4D97-AF65-F5344CB8AC3E}">
        <p14:creationId xmlns:p14="http://schemas.microsoft.com/office/powerpoint/2010/main" val="25375340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10</Words>
  <Application>Microsoft Office PowerPoint</Application>
  <PresentationFormat>Widescreen</PresentationFormat>
  <Paragraphs>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Facet</vt:lpstr>
      <vt:lpstr>Emergency Crash Cart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for E cart checklist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Emergency Crash Cart</dc:title>
  <dc:creator>rahaf</dc:creator>
  <cp:lastModifiedBy>حلا خالد حسين محمد</cp:lastModifiedBy>
  <cp:revision>7</cp:revision>
  <dcterms:created xsi:type="dcterms:W3CDTF">2024-03-12T18:06:16Z</dcterms:created>
  <dcterms:modified xsi:type="dcterms:W3CDTF">2024-03-13T06:34:38Z</dcterms:modified>
</cp:coreProperties>
</file>