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7.xml" ContentType="application/vnd.openxmlformats-officedocument.presentationml.slide+xml"/>
  <Override PartName="/ppt/slides/slide1.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notesSlides/notesSlide13.xml" ContentType="application/vnd.openxmlformats-officedocument.presentationml.notesSlide+xml"/>
  <Override PartName="/ppt/slideLayouts/slideLayout13.xml" ContentType="application/vnd.openxmlformats-officedocument.presentationml.slideLayout+xml"/>
  <Override PartName="/ppt/notesSlides/notesSlide14.xml" ContentType="application/vnd.openxmlformats-officedocument.presentationml.notesSlide+xml"/>
  <Override PartName="/ppt/slideLayouts/slideLayout12.xml" ContentType="application/vnd.openxmlformats-officedocument.presentationml.slideLayout+xml"/>
  <Override PartName="/ppt/notesSlides/notesSlide15.xml" ContentType="application/vnd.openxmlformats-officedocument.presentationml.notesSlide+xml"/>
  <Override PartName="/ppt/notesSlides/notesSlide4.xml" ContentType="application/vnd.openxmlformats-officedocument.presentationml.notesSlide+xml"/>
  <Override PartName="/ppt/slideLayouts/slideLayout17.xml" ContentType="application/vnd.openxmlformats-officedocument.presentationml.slideLayout+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5.xml" ContentType="application/vnd.openxmlformats-officedocument.presentationml.notesSlide+xml"/>
  <Override PartName="/ppt/notesSlides/notesSlide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6.xml" ContentType="application/vnd.openxmlformats-officedocument.presentationml.notesSlide+xml"/>
  <Override PartName="/ppt/slideLayouts/slideLayout11.xml" ContentType="application/vnd.openxmlformats-officedocument.presentationml.slideLayout+xml"/>
  <Override PartName="/ppt/notesSlides/notesSlide17.xml" ContentType="application/vnd.openxmlformats-officedocument.presentationml.notesSlide+xml"/>
  <Override PartName="/ppt/slideLayouts/slideLayout10.xml" ContentType="application/vnd.openxmlformats-officedocument.presentationml.slideLayout+xml"/>
  <Override PartName="/ppt/slideLayouts/slideLayout4.xml" ContentType="application/vnd.openxmlformats-officedocument.presentationml.slideLayout+xml"/>
  <Override PartName="/ppt/notesSlides/notesSlide24.xml" ContentType="application/vnd.openxmlformats-officedocument.presentationml.notesSlide+xml"/>
  <Override PartName="/ppt/slideLayouts/slideLayout3.xml" ContentType="application/vnd.openxmlformats-officedocument.presentationml.slideLayout+xml"/>
  <Override PartName="/ppt/notesSlides/notesSlide25.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notesSlides/notesSlide23.xml" ContentType="application/vnd.openxmlformats-officedocument.presentationml.notesSlide+xml"/>
  <Override PartName="/ppt/slideLayouts/slideLayout6.xml" ContentType="application/vnd.openxmlformats-officedocument.presentationml.slideLayout+xml"/>
  <Override PartName="/ppt/slideLayouts/slideLayout9.xml" ContentType="application/vnd.openxmlformats-officedocument.presentationml.slideLayout+xml"/>
  <Override PartName="/ppt/notesSlides/notesSlide18.xml" ContentType="application/vnd.openxmlformats-officedocument.presentationml.notesSlide+xml"/>
  <Override PartName="/ppt/slideLayouts/slideLayout8.xml" ContentType="application/vnd.openxmlformats-officedocument.presentationml.slideLayout+xml"/>
  <Override PartName="/ppt/notesSlides/notesSlide19.xml" ContentType="application/vnd.openxmlformats-officedocument.presentationml.notesSlide+xml"/>
  <Override PartName="/ppt/notesSlides/notesSlide2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slideLayouts/slideLayout7.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7" r:id="rId1"/>
  </p:sldMasterIdLst>
  <p:notesMasterIdLst>
    <p:notesMasterId r:id="rId29"/>
  </p:notesMasterIdLst>
  <p:handoutMasterIdLst>
    <p:handoutMasterId r:id="rId30"/>
  </p:handoutMasterIdLst>
  <p:sldIdLst>
    <p:sldId id="256" r:id="rId2"/>
    <p:sldId id="257" r:id="rId3"/>
    <p:sldId id="258" r:id="rId4"/>
    <p:sldId id="289" r:id="rId5"/>
    <p:sldId id="290" r:id="rId6"/>
    <p:sldId id="291" r:id="rId7"/>
    <p:sldId id="263" r:id="rId8"/>
    <p:sldId id="265" r:id="rId9"/>
    <p:sldId id="266" r:id="rId10"/>
    <p:sldId id="267" r:id="rId11"/>
    <p:sldId id="268" r:id="rId12"/>
    <p:sldId id="269" r:id="rId13"/>
    <p:sldId id="270" r:id="rId14"/>
    <p:sldId id="271" r:id="rId15"/>
    <p:sldId id="273" r:id="rId16"/>
    <p:sldId id="274" r:id="rId17"/>
    <p:sldId id="275" r:id="rId18"/>
    <p:sldId id="276" r:id="rId19"/>
    <p:sldId id="277" r:id="rId20"/>
    <p:sldId id="278" r:id="rId21"/>
    <p:sldId id="279" r:id="rId22"/>
    <p:sldId id="281" r:id="rId23"/>
    <p:sldId id="282" r:id="rId24"/>
    <p:sldId id="283" r:id="rId25"/>
    <p:sldId id="285" r:id="rId26"/>
    <p:sldId id="286" r:id="rId27"/>
    <p:sldId id="287" r:id="rId28"/>
  </p:sldIdLst>
  <p:sldSz cx="9144000" cy="6858000" type="letter"/>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88">
          <p15:clr>
            <a:srgbClr val="A4A3A4"/>
          </p15:clr>
        </p15:guide>
        <p15:guide id="2" orient="horz" pos="960">
          <p15:clr>
            <a:srgbClr val="A4A3A4"/>
          </p15:clr>
        </p15:guide>
        <p15:guide id="3" orient="horz" pos="1056">
          <p15:clr>
            <a:srgbClr val="A4A3A4"/>
          </p15:clr>
        </p15:guide>
        <p15:guide id="4" orient="horz" pos="4032">
          <p15:clr>
            <a:srgbClr val="A4A3A4"/>
          </p15:clr>
        </p15:guide>
        <p15:guide id="5" pos="432">
          <p15:clr>
            <a:srgbClr val="A4A3A4"/>
          </p15:clr>
        </p15:guide>
        <p15:guide id="6" pos="532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 lastIdx="1" clrIdx="0"/>
  <p:cmAuthor id="1" name="one" initials="o" lastIdx="11" clrIdx="1"/>
  <p:cmAuthor id="2" name="Jenn Shropshire" initials="JS" lastIdx="16" clrIdx="2"/>
  <p:cmAuthor id="3" name="Author" initials="AU" lastIdx="5" clrIdx="3"/>
  <p:cmAuthor id="4" name="Editor" initials="EN" lastIdx="1" clrIdx="4"/>
  <p:cmAuthor id="5" name="Nisha Selvaraj" initials="NS" lastIdx="3"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FF81"/>
    <a:srgbClr val="FFFF9F"/>
    <a:srgbClr val="FFFF00"/>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96" autoAdjust="0"/>
    <p:restoredTop sz="98305" autoAdjust="0"/>
  </p:normalViewPr>
  <p:slideViewPr>
    <p:cSldViewPr>
      <p:cViewPr varScale="1">
        <p:scale>
          <a:sx n="55" d="100"/>
          <a:sy n="55" d="100"/>
        </p:scale>
        <p:origin x="78" y="372"/>
      </p:cViewPr>
      <p:guideLst>
        <p:guide orient="horz" pos="288"/>
        <p:guide orient="horz" pos="960"/>
        <p:guide orient="horz" pos="1056"/>
        <p:guide orient="horz" pos="4032"/>
        <p:guide pos="432"/>
        <p:guide pos="5328"/>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Lst>
  </p:outlineViewPr>
  <p:notesTextViewPr>
    <p:cViewPr>
      <p:scale>
        <a:sx n="100" d="100"/>
        <a:sy n="100" d="100"/>
      </p:scale>
      <p:origin x="0" y="0"/>
    </p:cViewPr>
  </p:notesTextViewPr>
  <p:sorterViewPr>
    <p:cViewPr>
      <p:scale>
        <a:sx n="100" d="100"/>
        <a:sy n="100" d="100"/>
      </p:scale>
      <p:origin x="0" y="3906"/>
    </p:cViewPr>
  </p:sorterViewPr>
  <p:notesViewPr>
    <p:cSldViewPr>
      <p:cViewPr varScale="1">
        <p:scale>
          <a:sx n="28" d="100"/>
          <a:sy n="28" d="100"/>
        </p:scale>
        <p:origin x="-1190" y="-6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8" Type="http://schemas.openxmlformats.org/officeDocument/2006/relationships/slide" Target="slides/slide23.xml"/><Relationship Id="rId3" Type="http://schemas.openxmlformats.org/officeDocument/2006/relationships/slide" Target="slides/slide14.xml"/><Relationship Id="rId7" Type="http://schemas.openxmlformats.org/officeDocument/2006/relationships/slide" Target="slides/slide21.xml"/><Relationship Id="rId2" Type="http://schemas.openxmlformats.org/officeDocument/2006/relationships/slide" Target="slides/slide13.xml"/><Relationship Id="rId1" Type="http://schemas.openxmlformats.org/officeDocument/2006/relationships/slide" Target="slides/slide4.xml"/><Relationship Id="rId6" Type="http://schemas.openxmlformats.org/officeDocument/2006/relationships/slide" Target="slides/slide19.xml"/><Relationship Id="rId11" Type="http://schemas.openxmlformats.org/officeDocument/2006/relationships/slide" Target="slides/slide26.xml"/><Relationship Id="rId5" Type="http://schemas.openxmlformats.org/officeDocument/2006/relationships/slide" Target="slides/slide16.xml"/><Relationship Id="rId10" Type="http://schemas.openxmlformats.org/officeDocument/2006/relationships/slide" Target="slides/slide25.xml"/><Relationship Id="rId4" Type="http://schemas.openxmlformats.org/officeDocument/2006/relationships/slide" Target="slides/slide15.xml"/><Relationship Id="rId9" Type="http://schemas.openxmlformats.org/officeDocument/2006/relationships/slide" Target="slides/slide2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6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i="1">
                <a:latin typeface="Arial" charset="0"/>
              </a:defRPr>
            </a:lvl1pPr>
          </a:lstStyle>
          <a:p>
            <a:pPr>
              <a:defRPr/>
            </a:pPr>
            <a:endParaRPr lang="en-US"/>
          </a:p>
        </p:txBody>
      </p:sp>
      <p:sp>
        <p:nvSpPr>
          <p:cNvPr id="11161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i="1">
                <a:latin typeface="Arial" charset="0"/>
              </a:defRPr>
            </a:lvl1pPr>
          </a:lstStyle>
          <a:p>
            <a:pPr>
              <a:defRPr/>
            </a:pPr>
            <a:endParaRPr lang="en-US"/>
          </a:p>
        </p:txBody>
      </p:sp>
      <p:sp>
        <p:nvSpPr>
          <p:cNvPr id="11162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i="1">
                <a:latin typeface="Arial" charset="0"/>
              </a:defRPr>
            </a:lvl1pPr>
          </a:lstStyle>
          <a:p>
            <a:pPr>
              <a:defRPr/>
            </a:pPr>
            <a:endParaRPr lang="en-US"/>
          </a:p>
        </p:txBody>
      </p:sp>
      <p:sp>
        <p:nvSpPr>
          <p:cNvPr id="11162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i="1">
                <a:latin typeface="Arial" charset="0"/>
              </a:defRPr>
            </a:lvl1pPr>
          </a:lstStyle>
          <a:p>
            <a:pPr>
              <a:defRPr/>
            </a:pPr>
            <a:fld id="{FCC65371-3A6E-43F2-83E4-65E50C84BDD5}" type="slidenum">
              <a:rPr lang="en-US"/>
              <a:pPr>
                <a:defRPr/>
              </a:pPr>
              <a:t>‹#›</a:t>
            </a:fld>
            <a:endParaRPr lang="en-US"/>
          </a:p>
        </p:txBody>
      </p:sp>
    </p:spTree>
    <p:extLst>
      <p:ext uri="{BB962C8B-B14F-4D97-AF65-F5344CB8AC3E}">
        <p14:creationId xmlns:p14="http://schemas.microsoft.com/office/powerpoint/2010/main" val="32399830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22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defRPr sz="1200" i="1">
                <a:latin typeface="Arial" charset="0"/>
              </a:defRPr>
            </a:lvl1pPr>
          </a:lstStyle>
          <a:p>
            <a:pPr>
              <a:defRPr/>
            </a:pPr>
            <a:endParaRPr lang="en-US"/>
          </a:p>
        </p:txBody>
      </p:sp>
      <p:sp>
        <p:nvSpPr>
          <p:cNvPr id="1822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lgn="r">
              <a:defRPr sz="1200" i="1">
                <a:latin typeface="Arial" charset="0"/>
              </a:defRPr>
            </a:lvl1pPr>
          </a:lstStyle>
          <a:p>
            <a:pPr>
              <a:defRPr/>
            </a:pPr>
            <a:endParaRPr lang="en-US"/>
          </a:p>
        </p:txBody>
      </p:sp>
      <p:sp>
        <p:nvSpPr>
          <p:cNvPr id="266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22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defRPr sz="1200" i="1">
                <a:latin typeface="Arial" charset="0"/>
              </a:defRPr>
            </a:lvl1pPr>
          </a:lstStyle>
          <a:p>
            <a:pPr>
              <a:defRPr/>
            </a:pPr>
            <a:endParaRPr lang="en-US"/>
          </a:p>
        </p:txBody>
      </p:sp>
      <p:sp>
        <p:nvSpPr>
          <p:cNvPr id="1822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lgn="r">
              <a:defRPr sz="1200" i="1">
                <a:latin typeface="Arial" charset="0"/>
              </a:defRPr>
            </a:lvl1pPr>
          </a:lstStyle>
          <a:p>
            <a:pPr>
              <a:defRPr/>
            </a:pPr>
            <a:fld id="{1A8EBE03-0393-49BA-A66E-44A2ACB84C3D}" type="slidenum">
              <a:rPr lang="en-US"/>
              <a:pPr>
                <a:defRPr/>
              </a:pPr>
              <a:t>‹#›</a:t>
            </a:fld>
            <a:endParaRPr lang="en-US"/>
          </a:p>
        </p:txBody>
      </p:sp>
    </p:spTree>
    <p:extLst>
      <p:ext uri="{BB962C8B-B14F-4D97-AF65-F5344CB8AC3E}">
        <p14:creationId xmlns:p14="http://schemas.microsoft.com/office/powerpoint/2010/main" val="35951529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3970" name="Rectangle 2"/>
          <p:cNvSpPr>
            <a:spLocks noGrp="1" noRot="1" noChangeAspect="1" noChangeArrowheads="1" noTextEdit="1"/>
          </p:cNvSpPr>
          <p:nvPr>
            <p:ph type="sldImg"/>
          </p:nvPr>
        </p:nvSpPr>
        <p:spPr>
          <a:ln/>
        </p:spPr>
      </p:sp>
      <p:sp>
        <p:nvSpPr>
          <p:cNvPr id="13639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8306" name="Rectangle 2"/>
          <p:cNvSpPr>
            <a:spLocks noGrp="1" noRot="1" noChangeAspect="1" noChangeArrowheads="1" noTextEdit="1"/>
          </p:cNvSpPr>
          <p:nvPr>
            <p:ph type="sldImg"/>
          </p:nvPr>
        </p:nvSpPr>
        <p:spPr>
          <a:ln/>
        </p:spPr>
      </p:sp>
      <p:sp>
        <p:nvSpPr>
          <p:cNvPr id="13783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0354" name="Rectangle 2"/>
          <p:cNvSpPr>
            <a:spLocks noGrp="1" noRot="1" noChangeAspect="1" noChangeArrowheads="1" noTextEdit="1"/>
          </p:cNvSpPr>
          <p:nvPr>
            <p:ph type="sldImg"/>
          </p:nvPr>
        </p:nvSpPr>
        <p:spPr>
          <a:ln/>
        </p:spPr>
      </p:sp>
      <p:sp>
        <p:nvSpPr>
          <p:cNvPr id="13803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02" name="Rectangle 2"/>
          <p:cNvSpPr>
            <a:spLocks noGrp="1" noRot="1" noChangeAspect="1" noChangeArrowheads="1" noTextEdit="1"/>
          </p:cNvSpPr>
          <p:nvPr>
            <p:ph type="sldImg"/>
          </p:nvPr>
        </p:nvSpPr>
        <p:spPr>
          <a:ln/>
        </p:spPr>
      </p:sp>
      <p:sp>
        <p:nvSpPr>
          <p:cNvPr id="13824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4450" name="Rectangle 2"/>
          <p:cNvSpPr>
            <a:spLocks noGrp="1" noRot="1" noChangeAspect="1" noChangeArrowheads="1" noTextEdit="1"/>
          </p:cNvSpPr>
          <p:nvPr>
            <p:ph type="sldImg"/>
          </p:nvPr>
        </p:nvSpPr>
        <p:spPr>
          <a:ln/>
        </p:spPr>
      </p:sp>
      <p:sp>
        <p:nvSpPr>
          <p:cNvPr id="13844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8546" name="Rectangle 2"/>
          <p:cNvSpPr>
            <a:spLocks noGrp="1" noRot="1" noChangeAspect="1" noChangeArrowheads="1" noTextEdit="1"/>
          </p:cNvSpPr>
          <p:nvPr>
            <p:ph type="sldImg"/>
          </p:nvPr>
        </p:nvSpPr>
        <p:spPr>
          <a:ln/>
        </p:spPr>
      </p:sp>
      <p:sp>
        <p:nvSpPr>
          <p:cNvPr id="13885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0594" name="Rectangle 2"/>
          <p:cNvSpPr>
            <a:spLocks noGrp="1" noRot="1" noChangeAspect="1" noChangeArrowheads="1" noTextEdit="1"/>
          </p:cNvSpPr>
          <p:nvPr>
            <p:ph type="sldImg"/>
          </p:nvPr>
        </p:nvSpPr>
        <p:spPr>
          <a:ln/>
        </p:spPr>
      </p:sp>
      <p:sp>
        <p:nvSpPr>
          <p:cNvPr id="13905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42" name="Rectangle 2"/>
          <p:cNvSpPr>
            <a:spLocks noGrp="1" noRot="1" noChangeAspect="1" noChangeArrowheads="1" noTextEdit="1"/>
          </p:cNvSpPr>
          <p:nvPr>
            <p:ph type="sldImg"/>
          </p:nvPr>
        </p:nvSpPr>
        <p:spPr>
          <a:ln/>
        </p:spPr>
      </p:sp>
      <p:sp>
        <p:nvSpPr>
          <p:cNvPr id="13926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4690" name="Rectangle 2"/>
          <p:cNvSpPr>
            <a:spLocks noGrp="1" noRot="1" noChangeAspect="1" noChangeArrowheads="1" noTextEdit="1"/>
          </p:cNvSpPr>
          <p:nvPr>
            <p:ph type="sldImg"/>
          </p:nvPr>
        </p:nvSpPr>
        <p:spPr>
          <a:ln/>
        </p:spPr>
      </p:sp>
      <p:sp>
        <p:nvSpPr>
          <p:cNvPr id="13946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6738" name="Rectangle 2"/>
          <p:cNvSpPr>
            <a:spLocks noGrp="1" noRot="1" noChangeAspect="1" noChangeArrowheads="1" noTextEdit="1"/>
          </p:cNvSpPr>
          <p:nvPr>
            <p:ph type="sldImg"/>
          </p:nvPr>
        </p:nvSpPr>
        <p:spPr>
          <a:ln/>
        </p:spPr>
      </p:sp>
      <p:sp>
        <p:nvSpPr>
          <p:cNvPr id="13967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4690" name="Rectangle 2"/>
          <p:cNvSpPr>
            <a:spLocks noGrp="1" noRot="1" noChangeAspect="1" noChangeArrowheads="1" noTextEdit="1"/>
          </p:cNvSpPr>
          <p:nvPr>
            <p:ph type="sldImg"/>
          </p:nvPr>
        </p:nvSpPr>
        <p:spPr>
          <a:ln/>
        </p:spPr>
      </p:sp>
      <p:sp>
        <p:nvSpPr>
          <p:cNvPr id="13946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6018" name="Rectangle 2"/>
          <p:cNvSpPr>
            <a:spLocks noGrp="1" noRot="1" noChangeAspect="1" noChangeArrowheads="1" noTextEdit="1"/>
          </p:cNvSpPr>
          <p:nvPr>
            <p:ph type="sldImg"/>
          </p:nvPr>
        </p:nvSpPr>
        <p:spPr>
          <a:ln/>
        </p:spPr>
      </p:sp>
      <p:sp>
        <p:nvSpPr>
          <p:cNvPr id="13660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8786" name="Rectangle 2"/>
          <p:cNvSpPr>
            <a:spLocks noGrp="1" noRot="1" noChangeAspect="1" noChangeArrowheads="1" noTextEdit="1"/>
          </p:cNvSpPr>
          <p:nvPr>
            <p:ph type="sldImg"/>
          </p:nvPr>
        </p:nvSpPr>
        <p:spPr>
          <a:ln/>
        </p:spPr>
      </p:sp>
      <p:sp>
        <p:nvSpPr>
          <p:cNvPr id="13987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0834" name="Rectangle 2"/>
          <p:cNvSpPr>
            <a:spLocks noGrp="1" noRot="1" noChangeAspect="1" noChangeArrowheads="1" noTextEdit="1"/>
          </p:cNvSpPr>
          <p:nvPr>
            <p:ph type="sldImg"/>
          </p:nvPr>
        </p:nvSpPr>
        <p:spPr>
          <a:ln/>
        </p:spPr>
      </p:sp>
      <p:sp>
        <p:nvSpPr>
          <p:cNvPr id="14008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82" name="Rectangle 2"/>
          <p:cNvSpPr>
            <a:spLocks noGrp="1" noRot="1" noChangeAspect="1" noChangeArrowheads="1" noTextEdit="1"/>
          </p:cNvSpPr>
          <p:nvPr>
            <p:ph type="sldImg"/>
          </p:nvPr>
        </p:nvSpPr>
        <p:spPr>
          <a:ln/>
        </p:spPr>
      </p:sp>
      <p:sp>
        <p:nvSpPr>
          <p:cNvPr id="14028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4930" name="Rectangle 2"/>
          <p:cNvSpPr>
            <a:spLocks noGrp="1" noRot="1" noChangeAspect="1" noChangeArrowheads="1" noTextEdit="1"/>
          </p:cNvSpPr>
          <p:nvPr>
            <p:ph type="sldImg"/>
          </p:nvPr>
        </p:nvSpPr>
        <p:spPr>
          <a:ln/>
        </p:spPr>
      </p:sp>
      <p:sp>
        <p:nvSpPr>
          <p:cNvPr id="14049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6978" name="Rectangle 2"/>
          <p:cNvSpPr>
            <a:spLocks noGrp="1" noRot="1" noChangeAspect="1" noChangeArrowheads="1" noTextEdit="1"/>
          </p:cNvSpPr>
          <p:nvPr>
            <p:ph type="sldImg"/>
          </p:nvPr>
        </p:nvSpPr>
        <p:spPr>
          <a:ln/>
        </p:spPr>
      </p:sp>
      <p:sp>
        <p:nvSpPr>
          <p:cNvPr id="14069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9026" name="Rectangle 2"/>
          <p:cNvSpPr>
            <a:spLocks noGrp="1" noRot="1" noChangeAspect="1" noChangeArrowheads="1" noTextEdit="1"/>
          </p:cNvSpPr>
          <p:nvPr>
            <p:ph type="sldImg"/>
          </p:nvPr>
        </p:nvSpPr>
        <p:spPr>
          <a:ln/>
        </p:spPr>
      </p:sp>
      <p:sp>
        <p:nvSpPr>
          <p:cNvPr id="14090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1074" name="Rectangle 2"/>
          <p:cNvSpPr>
            <a:spLocks noGrp="1" noRot="1" noChangeAspect="1" noChangeArrowheads="1" noTextEdit="1"/>
          </p:cNvSpPr>
          <p:nvPr>
            <p:ph type="sldImg"/>
          </p:nvPr>
        </p:nvSpPr>
        <p:spPr>
          <a:ln/>
        </p:spPr>
      </p:sp>
      <p:sp>
        <p:nvSpPr>
          <p:cNvPr id="14110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5170" name="Rectangle 2"/>
          <p:cNvSpPr>
            <a:spLocks noGrp="1" noRot="1" noChangeAspect="1" noChangeArrowheads="1" noTextEdit="1"/>
          </p:cNvSpPr>
          <p:nvPr>
            <p:ph type="sldImg"/>
          </p:nvPr>
        </p:nvSpPr>
        <p:spPr>
          <a:ln/>
        </p:spPr>
      </p:sp>
      <p:sp>
        <p:nvSpPr>
          <p:cNvPr id="14151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7218" name="Rectangle 2"/>
          <p:cNvSpPr>
            <a:spLocks noGrp="1" noRot="1" noChangeAspect="1" noChangeArrowheads="1" noTextEdit="1"/>
          </p:cNvSpPr>
          <p:nvPr>
            <p:ph type="sldImg"/>
          </p:nvPr>
        </p:nvSpPr>
        <p:spPr>
          <a:ln/>
        </p:spPr>
      </p:sp>
      <p:sp>
        <p:nvSpPr>
          <p:cNvPr id="14172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4210" name="Rectangle 2"/>
          <p:cNvSpPr>
            <a:spLocks noGrp="1" noRot="1" noChangeAspect="1" noChangeArrowheads="1" noTextEdit="1"/>
          </p:cNvSpPr>
          <p:nvPr>
            <p:ph type="sldImg"/>
          </p:nvPr>
        </p:nvSpPr>
        <p:spPr>
          <a:ln/>
        </p:spPr>
      </p:sp>
      <p:sp>
        <p:nvSpPr>
          <p:cNvPr id="13742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8306" name="Rectangle 2"/>
          <p:cNvSpPr>
            <a:spLocks noGrp="1" noRot="1" noChangeAspect="1" noChangeArrowheads="1" noTextEdit="1"/>
          </p:cNvSpPr>
          <p:nvPr>
            <p:ph type="sldImg"/>
          </p:nvPr>
        </p:nvSpPr>
        <p:spPr>
          <a:ln/>
        </p:spPr>
      </p:sp>
      <p:sp>
        <p:nvSpPr>
          <p:cNvPr id="13783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8306" name="Rectangle 2"/>
          <p:cNvSpPr>
            <a:spLocks noGrp="1" noRot="1" noChangeAspect="1" noChangeArrowheads="1" noTextEdit="1"/>
          </p:cNvSpPr>
          <p:nvPr>
            <p:ph type="sldImg"/>
          </p:nvPr>
        </p:nvSpPr>
        <p:spPr>
          <a:ln/>
        </p:spPr>
      </p:sp>
      <p:sp>
        <p:nvSpPr>
          <p:cNvPr id="13783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8306" name="Rectangle 2"/>
          <p:cNvSpPr>
            <a:spLocks noGrp="1" noRot="1" noChangeAspect="1" noChangeArrowheads="1" noTextEdit="1"/>
          </p:cNvSpPr>
          <p:nvPr>
            <p:ph type="sldImg"/>
          </p:nvPr>
        </p:nvSpPr>
        <p:spPr>
          <a:ln/>
        </p:spPr>
      </p:sp>
      <p:sp>
        <p:nvSpPr>
          <p:cNvPr id="13783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Rectangle 3"/>
          <p:cNvSpPr>
            <a:spLocks noGrp="1" noChangeArrowheads="1"/>
          </p:cNvSpPr>
          <p:nvPr>
            <p:ph type="ftr" sz="quarter" idx="10"/>
          </p:nvPr>
        </p:nvSpPr>
        <p:spPr>
          <a:ln/>
        </p:spPr>
        <p:txBody>
          <a:bodyPr/>
          <a:lstStyle>
            <a:lvl1pPr>
              <a:defRPr/>
            </a:lvl1pPr>
          </a:lstStyle>
          <a:p>
            <a:r>
              <a:rPr lang="en-US" altLang="en-US" dirty="0"/>
              <a:t>Copyright © 2015, 2011, 2007, 2001, 1997, 1993 by Saunders, an imprint of Elsevier Inc.</a:t>
            </a:r>
            <a:endParaRPr lang="en-US" dirty="0"/>
          </a:p>
        </p:txBody>
      </p:sp>
      <p:sp>
        <p:nvSpPr>
          <p:cNvPr id="5" name="Slide Number Placeholder 5"/>
          <p:cNvSpPr>
            <a:spLocks noGrp="1"/>
          </p:cNvSpPr>
          <p:nvPr>
            <p:ph type="sldNum" sz="quarter" idx="11"/>
          </p:nvPr>
        </p:nvSpPr>
        <p:spPr/>
        <p:txBody>
          <a:bodyPr/>
          <a:lstStyle>
            <a:lvl1pPr>
              <a:defRPr/>
            </a:lvl1pPr>
          </a:lstStyle>
          <a:p>
            <a:pPr>
              <a:defRPr/>
            </a:pPr>
            <a:fld id="{B4A946F8-05E4-4021-B22A-1BE6E2C6557F}" type="slidenum">
              <a:rPr lang="en-US"/>
              <a:pPr>
                <a:defRPr/>
              </a:pPr>
              <a:t>‹#›</a:t>
            </a:fld>
            <a:endParaRPr lang="en-US"/>
          </a:p>
        </p:txBody>
      </p:sp>
    </p:spTree>
    <p:extLst>
      <p:ext uri="{BB962C8B-B14F-4D97-AF65-F5344CB8AC3E}">
        <p14:creationId xmlns:p14="http://schemas.microsoft.com/office/powerpoint/2010/main" val="3057953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ftr" sz="quarter" idx="10"/>
          </p:nvPr>
        </p:nvSpPr>
        <p:spPr>
          <a:ln/>
        </p:spPr>
        <p:txBody>
          <a:bodyPr/>
          <a:lstStyle>
            <a:lvl1pPr>
              <a:defRPr/>
            </a:lvl1pPr>
          </a:lstStyle>
          <a:p>
            <a:r>
              <a:rPr lang="en-US" altLang="en-US" dirty="0"/>
              <a:t>Copyright © 2015, 2011, 2007, 2001, 1997, 1993 by Saunders, an imprint of Elsevier Inc.</a:t>
            </a:r>
            <a:endParaRPr lang="en-US" dirty="0"/>
          </a:p>
        </p:txBody>
      </p:sp>
      <p:sp>
        <p:nvSpPr>
          <p:cNvPr id="5" name="Slide Number Placeholder 5"/>
          <p:cNvSpPr>
            <a:spLocks noGrp="1"/>
          </p:cNvSpPr>
          <p:nvPr>
            <p:ph type="sldNum" sz="quarter" idx="11"/>
          </p:nvPr>
        </p:nvSpPr>
        <p:spPr/>
        <p:txBody>
          <a:bodyPr/>
          <a:lstStyle>
            <a:lvl1pPr>
              <a:defRPr/>
            </a:lvl1pPr>
          </a:lstStyle>
          <a:p>
            <a:pPr>
              <a:defRPr/>
            </a:pPr>
            <a:fld id="{F2AA6203-6391-4030-97FB-08F68053F266}" type="slidenum">
              <a:rPr lang="en-US"/>
              <a:pPr>
                <a:defRPr/>
              </a:pPr>
              <a:t>‹#›</a:t>
            </a:fld>
            <a:endParaRPr lang="en-US"/>
          </a:p>
        </p:txBody>
      </p:sp>
    </p:spTree>
    <p:extLst>
      <p:ext uri="{BB962C8B-B14F-4D97-AF65-F5344CB8AC3E}">
        <p14:creationId xmlns:p14="http://schemas.microsoft.com/office/powerpoint/2010/main" val="295810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ftr" sz="quarter" idx="10"/>
          </p:nvPr>
        </p:nvSpPr>
        <p:spPr>
          <a:ln/>
        </p:spPr>
        <p:txBody>
          <a:bodyPr/>
          <a:lstStyle>
            <a:lvl1pPr>
              <a:defRPr/>
            </a:lvl1pPr>
          </a:lstStyle>
          <a:p>
            <a:r>
              <a:rPr lang="en-US" altLang="en-US" dirty="0"/>
              <a:t>Copyright © 2015, 2011, 2007, 2001, 1997, 1993 by Saunders, an imprint of Elsevier Inc.</a:t>
            </a:r>
            <a:endParaRPr lang="en-US" dirty="0"/>
          </a:p>
        </p:txBody>
      </p:sp>
      <p:sp>
        <p:nvSpPr>
          <p:cNvPr id="5" name="Slide Number Placeholder 5"/>
          <p:cNvSpPr>
            <a:spLocks noGrp="1"/>
          </p:cNvSpPr>
          <p:nvPr>
            <p:ph type="sldNum" sz="quarter" idx="11"/>
          </p:nvPr>
        </p:nvSpPr>
        <p:spPr/>
        <p:txBody>
          <a:bodyPr/>
          <a:lstStyle>
            <a:lvl1pPr>
              <a:defRPr/>
            </a:lvl1pPr>
          </a:lstStyle>
          <a:p>
            <a:pPr>
              <a:defRPr/>
            </a:pPr>
            <a:fld id="{C58026C0-03DC-40B4-976D-273F1522CAA1}" type="slidenum">
              <a:rPr lang="en-US"/>
              <a:pPr>
                <a:defRPr/>
              </a:pPr>
              <a:t>‹#›</a:t>
            </a:fld>
            <a:endParaRPr lang="en-US"/>
          </a:p>
        </p:txBody>
      </p:sp>
    </p:spTree>
    <p:extLst>
      <p:ext uri="{BB962C8B-B14F-4D97-AF65-F5344CB8AC3E}">
        <p14:creationId xmlns:p14="http://schemas.microsoft.com/office/powerpoint/2010/main" val="40674937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Content Placeholder 2"/>
          <p:cNvSpPr>
            <a:spLocks noGrp="1"/>
          </p:cNvSpPr>
          <p:nvPr>
            <p:ph sz="half" idx="1"/>
          </p:nvPr>
        </p:nvSpPr>
        <p:spPr>
          <a:xfrm>
            <a:off x="457200" y="1600200"/>
            <a:ext cx="8153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p:nvPr>
        </p:nvSpPr>
        <p:spPr/>
        <p:txBody>
          <a:bodyPr/>
          <a:lstStyle/>
          <a:p>
            <a:r>
              <a:rPr lang="en-US"/>
              <a:t>Click to edit Master title style</a:t>
            </a:r>
          </a:p>
        </p:txBody>
      </p:sp>
      <p:sp>
        <p:nvSpPr>
          <p:cNvPr id="4" name="Rectangle 3"/>
          <p:cNvSpPr>
            <a:spLocks noGrp="1" noChangeArrowheads="1"/>
          </p:cNvSpPr>
          <p:nvPr>
            <p:ph type="ftr" sz="quarter" idx="10"/>
          </p:nvPr>
        </p:nvSpPr>
        <p:spPr>
          <a:ln/>
        </p:spPr>
        <p:txBody>
          <a:bodyPr/>
          <a:lstStyle>
            <a:lvl1pPr>
              <a:defRPr/>
            </a:lvl1pPr>
          </a:lstStyle>
          <a:p>
            <a:r>
              <a:rPr lang="en-US" altLang="en-US" dirty="0"/>
              <a:t>Copyright © 2015, 2011, 2007, 2001, 1997, 1993 by Saunders, an imprint of Elsevier Inc.</a:t>
            </a:r>
            <a:endParaRPr lang="en-US" dirty="0"/>
          </a:p>
        </p:txBody>
      </p:sp>
      <p:sp>
        <p:nvSpPr>
          <p:cNvPr id="5" name="Slide Number Placeholder 5"/>
          <p:cNvSpPr>
            <a:spLocks noGrp="1"/>
          </p:cNvSpPr>
          <p:nvPr>
            <p:ph type="sldNum" sz="quarter" idx="11"/>
          </p:nvPr>
        </p:nvSpPr>
        <p:spPr/>
        <p:txBody>
          <a:bodyPr/>
          <a:lstStyle>
            <a:lvl1pPr>
              <a:defRPr/>
            </a:lvl1pPr>
          </a:lstStyle>
          <a:p>
            <a:pPr>
              <a:defRPr/>
            </a:pPr>
            <a:fld id="{4FF0BF3C-D800-4537-AB1C-57E118ADDCD3}" type="slidenum">
              <a:rPr lang="en-US"/>
              <a:pPr>
                <a:defRPr/>
              </a:pPr>
              <a:t>‹#›</a:t>
            </a:fld>
            <a:endParaRPr lang="en-US"/>
          </a:p>
        </p:txBody>
      </p:sp>
    </p:spTree>
    <p:extLst>
      <p:ext uri="{BB962C8B-B14F-4D97-AF65-F5344CB8AC3E}">
        <p14:creationId xmlns:p14="http://schemas.microsoft.com/office/powerpoint/2010/main" val="1557453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7" name="Content Placeholder 2"/>
          <p:cNvSpPr>
            <a:spLocks noGrp="1"/>
          </p:cNvSpPr>
          <p:nvPr>
            <p:ph sz="half" idx="1"/>
          </p:nvPr>
        </p:nvSpPr>
        <p:spPr>
          <a:xfrm>
            <a:off x="457200" y="1600200"/>
            <a:ext cx="8153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2"/>
          <p:cNvSpPr>
            <a:spLocks noGrp="1"/>
          </p:cNvSpPr>
          <p:nvPr>
            <p:ph type="title"/>
          </p:nvPr>
        </p:nvSpPr>
        <p:spPr>
          <a:xfrm>
            <a:off x="457200" y="274638"/>
            <a:ext cx="8229600" cy="1143000"/>
          </a:xfrm>
        </p:spPr>
        <p:txBody>
          <a:bodyPr/>
          <a:lstStyle/>
          <a:p>
            <a:r>
              <a:rPr lang="en-US"/>
              <a:t>Click to edit Master title style</a:t>
            </a:r>
          </a:p>
        </p:txBody>
      </p:sp>
      <p:sp>
        <p:nvSpPr>
          <p:cNvPr id="4" name="Rectangle 3"/>
          <p:cNvSpPr>
            <a:spLocks noGrp="1" noChangeArrowheads="1"/>
          </p:cNvSpPr>
          <p:nvPr>
            <p:ph type="ftr" sz="quarter" idx="10"/>
          </p:nvPr>
        </p:nvSpPr>
        <p:spPr>
          <a:ln/>
        </p:spPr>
        <p:txBody>
          <a:bodyPr/>
          <a:lstStyle>
            <a:lvl1pPr>
              <a:defRPr/>
            </a:lvl1pPr>
          </a:lstStyle>
          <a:p>
            <a:r>
              <a:rPr lang="en-US" altLang="en-US" dirty="0"/>
              <a:t>Copyright © 2015, 2011, 2007, 2001, 1997, 1993 by Saunders, an imprint of Elsevier Inc.</a:t>
            </a:r>
            <a:endParaRPr lang="en-US" dirty="0"/>
          </a:p>
        </p:txBody>
      </p:sp>
      <p:sp>
        <p:nvSpPr>
          <p:cNvPr id="5" name="Slide Number Placeholder 5"/>
          <p:cNvSpPr>
            <a:spLocks noGrp="1"/>
          </p:cNvSpPr>
          <p:nvPr>
            <p:ph type="sldNum" sz="quarter" idx="11"/>
          </p:nvPr>
        </p:nvSpPr>
        <p:spPr/>
        <p:txBody>
          <a:bodyPr/>
          <a:lstStyle>
            <a:lvl1pPr>
              <a:defRPr/>
            </a:lvl1pPr>
          </a:lstStyle>
          <a:p>
            <a:pPr>
              <a:defRPr/>
            </a:pPr>
            <a:fld id="{71461530-AC63-4E85-8DCC-CDD00A5CAF09}" type="slidenum">
              <a:rPr lang="en-US"/>
              <a:pPr>
                <a:defRPr/>
              </a:pPr>
              <a:t>‹#›</a:t>
            </a:fld>
            <a:endParaRPr lang="en-US"/>
          </a:p>
        </p:txBody>
      </p:sp>
    </p:spTree>
    <p:extLst>
      <p:ext uri="{BB962C8B-B14F-4D97-AF65-F5344CB8AC3E}">
        <p14:creationId xmlns:p14="http://schemas.microsoft.com/office/powerpoint/2010/main" val="846537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2" name="Content Placeholder 2"/>
          <p:cNvSpPr>
            <a:spLocks noGrp="1"/>
          </p:cNvSpPr>
          <p:nvPr>
            <p:ph sz="half" idx="1"/>
          </p:nvPr>
        </p:nvSpPr>
        <p:spPr>
          <a:xfrm>
            <a:off x="457200" y="1600200"/>
            <a:ext cx="8153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p:nvPr>
        </p:nvSpPr>
        <p:spPr>
          <a:xfrm>
            <a:off x="457200" y="274638"/>
            <a:ext cx="8229600" cy="1143000"/>
          </a:xfrm>
        </p:spPr>
        <p:txBody>
          <a:bodyPr/>
          <a:lstStyle/>
          <a:p>
            <a:r>
              <a:rPr lang="en-US"/>
              <a:t>Click to edit Master title style</a:t>
            </a:r>
          </a:p>
        </p:txBody>
      </p:sp>
      <p:sp>
        <p:nvSpPr>
          <p:cNvPr id="4" name="Rectangle 3"/>
          <p:cNvSpPr>
            <a:spLocks noGrp="1" noChangeArrowheads="1"/>
          </p:cNvSpPr>
          <p:nvPr>
            <p:ph type="ftr" sz="quarter" idx="10"/>
          </p:nvPr>
        </p:nvSpPr>
        <p:spPr>
          <a:ln/>
        </p:spPr>
        <p:txBody>
          <a:bodyPr/>
          <a:lstStyle>
            <a:lvl1pPr>
              <a:defRPr/>
            </a:lvl1pPr>
          </a:lstStyle>
          <a:p>
            <a:r>
              <a:rPr lang="en-US" altLang="en-US" dirty="0"/>
              <a:t>Copyright © 2015, 2011, 2007, 2001, 1997, 1993 by Saunders, an imprint of Elsevier Inc.</a:t>
            </a:r>
            <a:endParaRPr lang="en-US" dirty="0"/>
          </a:p>
        </p:txBody>
      </p:sp>
      <p:sp>
        <p:nvSpPr>
          <p:cNvPr id="5" name="Slide Number Placeholder 5"/>
          <p:cNvSpPr>
            <a:spLocks noGrp="1"/>
          </p:cNvSpPr>
          <p:nvPr>
            <p:ph type="sldNum" sz="quarter" idx="11"/>
          </p:nvPr>
        </p:nvSpPr>
        <p:spPr/>
        <p:txBody>
          <a:bodyPr/>
          <a:lstStyle>
            <a:lvl1pPr>
              <a:defRPr/>
            </a:lvl1pPr>
          </a:lstStyle>
          <a:p>
            <a:pPr>
              <a:defRPr/>
            </a:pPr>
            <a:fld id="{4A61285F-8103-4473-B397-C54727C577D7}" type="slidenum">
              <a:rPr lang="en-US"/>
              <a:pPr>
                <a:defRPr/>
              </a:pPr>
              <a:t>‹#›</a:t>
            </a:fld>
            <a:endParaRPr lang="en-US"/>
          </a:p>
        </p:txBody>
      </p:sp>
    </p:spTree>
    <p:extLst>
      <p:ext uri="{BB962C8B-B14F-4D97-AF65-F5344CB8AC3E}">
        <p14:creationId xmlns:p14="http://schemas.microsoft.com/office/powerpoint/2010/main" val="2752909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2" name="Content Placeholder 2"/>
          <p:cNvSpPr>
            <a:spLocks noGrp="1"/>
          </p:cNvSpPr>
          <p:nvPr>
            <p:ph sz="half" idx="1"/>
          </p:nvPr>
        </p:nvSpPr>
        <p:spPr>
          <a:xfrm>
            <a:off x="457200" y="1600200"/>
            <a:ext cx="8153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p:nvPr>
        </p:nvSpPr>
        <p:spPr>
          <a:xfrm>
            <a:off x="457200" y="274638"/>
            <a:ext cx="8229600" cy="1143000"/>
          </a:xfrm>
        </p:spPr>
        <p:txBody>
          <a:bodyPr/>
          <a:lstStyle/>
          <a:p>
            <a:r>
              <a:rPr lang="en-US"/>
              <a:t>Click to edit Master title style</a:t>
            </a:r>
          </a:p>
        </p:txBody>
      </p:sp>
      <p:sp>
        <p:nvSpPr>
          <p:cNvPr id="4" name="Rectangle 3"/>
          <p:cNvSpPr>
            <a:spLocks noGrp="1" noChangeArrowheads="1"/>
          </p:cNvSpPr>
          <p:nvPr>
            <p:ph type="ftr" sz="quarter" idx="10"/>
          </p:nvPr>
        </p:nvSpPr>
        <p:spPr>
          <a:ln/>
        </p:spPr>
        <p:txBody>
          <a:bodyPr/>
          <a:lstStyle>
            <a:lvl1pPr>
              <a:defRPr/>
            </a:lvl1pPr>
          </a:lstStyle>
          <a:p>
            <a:r>
              <a:rPr lang="en-US" altLang="en-US" dirty="0"/>
              <a:t>Copyright © 2015, 2011, 2007, 2001, 1997, 1993 by Saunders, an imprint of Elsevier Inc.</a:t>
            </a:r>
            <a:endParaRPr lang="en-US" dirty="0"/>
          </a:p>
        </p:txBody>
      </p:sp>
      <p:sp>
        <p:nvSpPr>
          <p:cNvPr id="5" name="Slide Number Placeholder 5"/>
          <p:cNvSpPr>
            <a:spLocks noGrp="1"/>
          </p:cNvSpPr>
          <p:nvPr>
            <p:ph type="sldNum" sz="quarter" idx="11"/>
          </p:nvPr>
        </p:nvSpPr>
        <p:spPr/>
        <p:txBody>
          <a:bodyPr/>
          <a:lstStyle>
            <a:lvl1pPr>
              <a:defRPr/>
            </a:lvl1pPr>
          </a:lstStyle>
          <a:p>
            <a:pPr>
              <a:defRPr/>
            </a:pPr>
            <a:fld id="{8C8F786F-A26B-4A42-8454-798EB84FDD15}" type="slidenum">
              <a:rPr lang="en-US"/>
              <a:pPr>
                <a:defRPr/>
              </a:pPr>
              <a:t>‹#›</a:t>
            </a:fld>
            <a:endParaRPr lang="en-US"/>
          </a:p>
        </p:txBody>
      </p:sp>
    </p:spTree>
    <p:extLst>
      <p:ext uri="{BB962C8B-B14F-4D97-AF65-F5344CB8AC3E}">
        <p14:creationId xmlns:p14="http://schemas.microsoft.com/office/powerpoint/2010/main" val="32389494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ltLang="en-US" dirty="0"/>
              <a:t>Copyright © 2015, 2011, 2007, 2001, 1997, 1993 by Saunders, an imprint of Elsevier Inc.</a:t>
            </a:r>
            <a:endParaRPr lang="en-US" dirty="0"/>
          </a:p>
        </p:txBody>
      </p:sp>
      <p:sp>
        <p:nvSpPr>
          <p:cNvPr id="5" name="Slide Number Placeholder 4"/>
          <p:cNvSpPr>
            <a:spLocks noGrp="1"/>
          </p:cNvSpPr>
          <p:nvPr>
            <p:ph type="sldNum" sz="quarter" idx="11"/>
          </p:nvPr>
        </p:nvSpPr>
        <p:spPr/>
        <p:txBody>
          <a:bodyPr/>
          <a:lstStyle/>
          <a:p>
            <a:fld id="{72AA0E0B-AE0B-4761-B80B-CC23D48B738B}" type="slidenum">
              <a:rPr lang="en-US" smtClean="0"/>
              <a:pPr/>
              <a:t>‹#›</a:t>
            </a:fld>
            <a:endParaRPr lang="en-US" dirty="0"/>
          </a:p>
        </p:txBody>
      </p:sp>
    </p:spTree>
    <p:extLst>
      <p:ext uri="{BB962C8B-B14F-4D97-AF65-F5344CB8AC3E}">
        <p14:creationId xmlns:p14="http://schemas.microsoft.com/office/powerpoint/2010/main" val="25688955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Footer Placeholder 6"/>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8" name="Slide Number Placeholder 7"/>
          <p:cNvSpPr>
            <a:spLocks noGrp="1"/>
          </p:cNvSpPr>
          <p:nvPr>
            <p:ph type="sldNum" sz="quarter" idx="11"/>
          </p:nvPr>
        </p:nvSpPr>
        <p:spPr/>
        <p:txBody>
          <a:bodyPr/>
          <a:lstStyle/>
          <a:p>
            <a:fld id="{11B24FD1-C3CE-4B89-A780-9288FC41850D}" type="slidenum">
              <a:rPr lang="en-US" smtClean="0"/>
              <a:pPr/>
              <a:t>‹#›</a:t>
            </a:fld>
            <a:endParaRPr lang="en-US" dirty="0"/>
          </a:p>
        </p:txBody>
      </p:sp>
    </p:spTree>
    <p:extLst>
      <p:ext uri="{BB962C8B-B14F-4D97-AF65-F5344CB8AC3E}">
        <p14:creationId xmlns:p14="http://schemas.microsoft.com/office/powerpoint/2010/main" val="755310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ftr" sz="quarter" idx="10"/>
          </p:nvPr>
        </p:nvSpPr>
        <p:spPr>
          <a:ln/>
        </p:spPr>
        <p:txBody>
          <a:bodyPr/>
          <a:lstStyle>
            <a:lvl1pPr>
              <a:defRPr/>
            </a:lvl1pPr>
          </a:lstStyle>
          <a:p>
            <a:r>
              <a:rPr lang="en-US" altLang="en-US" dirty="0"/>
              <a:t>Copyright © 2015, 2011, 2007, 2001, 1997, 1993 by Saunders, an imprint of Elsevier Inc.</a:t>
            </a:r>
            <a:endParaRPr lang="en-US" dirty="0"/>
          </a:p>
        </p:txBody>
      </p:sp>
      <p:sp>
        <p:nvSpPr>
          <p:cNvPr id="5" name="Slide Number Placeholder 5"/>
          <p:cNvSpPr>
            <a:spLocks noGrp="1"/>
          </p:cNvSpPr>
          <p:nvPr>
            <p:ph type="sldNum" sz="quarter" idx="11"/>
          </p:nvPr>
        </p:nvSpPr>
        <p:spPr/>
        <p:txBody>
          <a:bodyPr/>
          <a:lstStyle>
            <a:lvl1pPr>
              <a:defRPr/>
            </a:lvl1pPr>
          </a:lstStyle>
          <a:p>
            <a:pPr>
              <a:defRPr/>
            </a:pPr>
            <a:fld id="{D3E532A8-81E9-49B8-9479-FA543EABD38F}" type="slidenum">
              <a:rPr lang="en-US"/>
              <a:pPr>
                <a:defRPr/>
              </a:pPr>
              <a:t>‹#›</a:t>
            </a:fld>
            <a:endParaRPr lang="en-US"/>
          </a:p>
        </p:txBody>
      </p:sp>
    </p:spTree>
    <p:extLst>
      <p:ext uri="{BB962C8B-B14F-4D97-AF65-F5344CB8AC3E}">
        <p14:creationId xmlns:p14="http://schemas.microsoft.com/office/powerpoint/2010/main" val="1056062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Rectangle 3"/>
          <p:cNvSpPr>
            <a:spLocks noGrp="1" noChangeArrowheads="1"/>
          </p:cNvSpPr>
          <p:nvPr>
            <p:ph type="ftr" sz="quarter" idx="10"/>
          </p:nvPr>
        </p:nvSpPr>
        <p:spPr>
          <a:ln/>
        </p:spPr>
        <p:txBody>
          <a:bodyPr/>
          <a:lstStyle>
            <a:lvl1pPr>
              <a:defRPr/>
            </a:lvl1pPr>
          </a:lstStyle>
          <a:p>
            <a:r>
              <a:rPr lang="en-US" altLang="en-US" dirty="0"/>
              <a:t>Copyright © 2015, 2011, 2007, 2001, 1997, 1993 by Saunders, an imprint of Elsevier Inc.</a:t>
            </a:r>
            <a:endParaRPr lang="en-US" dirty="0"/>
          </a:p>
        </p:txBody>
      </p:sp>
      <p:sp>
        <p:nvSpPr>
          <p:cNvPr id="5" name="Slide Number Placeholder 5"/>
          <p:cNvSpPr>
            <a:spLocks noGrp="1"/>
          </p:cNvSpPr>
          <p:nvPr>
            <p:ph type="sldNum" sz="quarter" idx="11"/>
          </p:nvPr>
        </p:nvSpPr>
        <p:spPr/>
        <p:txBody>
          <a:bodyPr/>
          <a:lstStyle>
            <a:lvl1pPr>
              <a:defRPr/>
            </a:lvl1pPr>
          </a:lstStyle>
          <a:p>
            <a:pPr>
              <a:defRPr/>
            </a:pPr>
            <a:fld id="{852FA1C9-0771-4BF7-8157-C4956F3DCBBF}" type="slidenum">
              <a:rPr lang="en-US"/>
              <a:pPr>
                <a:defRPr/>
              </a:pPr>
              <a:t>‹#›</a:t>
            </a:fld>
            <a:endParaRPr lang="en-US"/>
          </a:p>
        </p:txBody>
      </p:sp>
    </p:spTree>
    <p:extLst>
      <p:ext uri="{BB962C8B-B14F-4D97-AF65-F5344CB8AC3E}">
        <p14:creationId xmlns:p14="http://schemas.microsoft.com/office/powerpoint/2010/main" val="942656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ftr" sz="quarter" idx="10"/>
          </p:nvPr>
        </p:nvSpPr>
        <p:spPr>
          <a:ln/>
        </p:spPr>
        <p:txBody>
          <a:bodyPr/>
          <a:lstStyle>
            <a:lvl1pPr>
              <a:defRPr/>
            </a:lvl1pPr>
          </a:lstStyle>
          <a:p>
            <a:r>
              <a:rPr lang="en-US" altLang="en-US" dirty="0"/>
              <a:t>Copyright © 2015, 2011, 2007, 2001, 1997, 1993 by Saunders, an imprint of Elsevier Inc.</a:t>
            </a:r>
            <a:endParaRPr lang="en-US" dirty="0"/>
          </a:p>
        </p:txBody>
      </p:sp>
      <p:sp>
        <p:nvSpPr>
          <p:cNvPr id="6" name="Slide Number Placeholder 5"/>
          <p:cNvSpPr>
            <a:spLocks noGrp="1"/>
          </p:cNvSpPr>
          <p:nvPr>
            <p:ph type="sldNum" sz="quarter" idx="11"/>
          </p:nvPr>
        </p:nvSpPr>
        <p:spPr/>
        <p:txBody>
          <a:bodyPr/>
          <a:lstStyle>
            <a:lvl1pPr>
              <a:defRPr/>
            </a:lvl1pPr>
          </a:lstStyle>
          <a:p>
            <a:pPr>
              <a:defRPr/>
            </a:pPr>
            <a:fld id="{108FF7F6-2EBA-4C8F-8194-1ACF666BF1EB}" type="slidenum">
              <a:rPr lang="en-US"/>
              <a:pPr>
                <a:defRPr/>
              </a:pPr>
              <a:t>‹#›</a:t>
            </a:fld>
            <a:endParaRPr lang="en-US"/>
          </a:p>
        </p:txBody>
      </p:sp>
    </p:spTree>
    <p:extLst>
      <p:ext uri="{BB962C8B-B14F-4D97-AF65-F5344CB8AC3E}">
        <p14:creationId xmlns:p14="http://schemas.microsoft.com/office/powerpoint/2010/main" val="907527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33600"/>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ftr" sz="quarter" idx="10"/>
          </p:nvPr>
        </p:nvSpPr>
        <p:spPr>
          <a:ln/>
        </p:spPr>
        <p:txBody>
          <a:bodyPr/>
          <a:lstStyle>
            <a:lvl1pPr>
              <a:defRPr/>
            </a:lvl1pPr>
          </a:lstStyle>
          <a:p>
            <a:r>
              <a:rPr lang="en-US" altLang="en-US" dirty="0"/>
              <a:t>Copyright © 2015, 2011, 2007, 2001, 1997, 1993 by Saunders, an imprint of Elsevier Inc.</a:t>
            </a:r>
            <a:endParaRPr lang="en-US" dirty="0"/>
          </a:p>
        </p:txBody>
      </p:sp>
      <p:sp>
        <p:nvSpPr>
          <p:cNvPr id="8" name="Slide Number Placeholder 5"/>
          <p:cNvSpPr>
            <a:spLocks noGrp="1"/>
          </p:cNvSpPr>
          <p:nvPr>
            <p:ph type="sldNum" sz="quarter" idx="11"/>
          </p:nvPr>
        </p:nvSpPr>
        <p:spPr/>
        <p:txBody>
          <a:bodyPr/>
          <a:lstStyle>
            <a:lvl1pPr>
              <a:defRPr/>
            </a:lvl1pPr>
          </a:lstStyle>
          <a:p>
            <a:pPr>
              <a:defRPr/>
            </a:pPr>
            <a:fld id="{FD60A469-C20A-4949-B894-4E6D40B6B83C}" type="slidenum">
              <a:rPr lang="en-US"/>
              <a:pPr>
                <a:defRPr/>
              </a:pPr>
              <a:t>‹#›</a:t>
            </a:fld>
            <a:endParaRPr lang="en-US"/>
          </a:p>
        </p:txBody>
      </p:sp>
    </p:spTree>
    <p:extLst>
      <p:ext uri="{BB962C8B-B14F-4D97-AF65-F5344CB8AC3E}">
        <p14:creationId xmlns:p14="http://schemas.microsoft.com/office/powerpoint/2010/main" val="2957207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3"/>
          <p:cNvSpPr>
            <a:spLocks noGrp="1"/>
          </p:cNvSpPr>
          <p:nvPr>
            <p:ph sz="half" idx="2"/>
          </p:nvPr>
        </p:nvSpPr>
        <p:spPr>
          <a:xfrm>
            <a:off x="457200" y="1752600"/>
            <a:ext cx="8229600" cy="43735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ftr" sz="quarter" idx="10"/>
          </p:nvPr>
        </p:nvSpPr>
        <p:spPr>
          <a:ln/>
        </p:spPr>
        <p:txBody>
          <a:bodyPr/>
          <a:lstStyle>
            <a:lvl1pPr>
              <a:defRPr/>
            </a:lvl1pPr>
          </a:lstStyle>
          <a:p>
            <a:r>
              <a:rPr lang="en-US" altLang="en-US" dirty="0"/>
              <a:t>Copyright © 2015, 2011, 2007, 2001, 1997, 1993 by Saunders, an imprint of Elsevier Inc.</a:t>
            </a:r>
            <a:endParaRPr lang="en-US" dirty="0"/>
          </a:p>
        </p:txBody>
      </p:sp>
      <p:sp>
        <p:nvSpPr>
          <p:cNvPr id="6" name="Slide Number Placeholder 5"/>
          <p:cNvSpPr>
            <a:spLocks noGrp="1"/>
          </p:cNvSpPr>
          <p:nvPr>
            <p:ph type="sldNum" sz="quarter" idx="11"/>
          </p:nvPr>
        </p:nvSpPr>
        <p:spPr/>
        <p:txBody>
          <a:bodyPr/>
          <a:lstStyle>
            <a:lvl1pPr>
              <a:defRPr/>
            </a:lvl1pPr>
          </a:lstStyle>
          <a:p>
            <a:pPr>
              <a:defRPr/>
            </a:pPr>
            <a:fld id="{3A42BB2E-49E5-4931-950C-3BB061DC5A76}" type="slidenum">
              <a:rPr lang="en-US"/>
              <a:pPr>
                <a:defRPr/>
              </a:pPr>
              <a:t>‹#›</a:t>
            </a:fld>
            <a:endParaRPr lang="en-US"/>
          </a:p>
        </p:txBody>
      </p:sp>
    </p:spTree>
    <p:extLst>
      <p:ext uri="{BB962C8B-B14F-4D97-AF65-F5344CB8AC3E}">
        <p14:creationId xmlns:p14="http://schemas.microsoft.com/office/powerpoint/2010/main" val="4267434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57200" y="1752600"/>
            <a:ext cx="8229600" cy="43735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p:cNvSpPr>
            <a:spLocks noGrp="1"/>
          </p:cNvSpPr>
          <p:nvPr>
            <p:ph type="title"/>
          </p:nvPr>
        </p:nvSpPr>
        <p:spPr/>
        <p:txBody>
          <a:bodyPr/>
          <a:lstStyle/>
          <a:p>
            <a:r>
              <a:rPr lang="en-US"/>
              <a:t>Click to edit Master title style</a:t>
            </a:r>
          </a:p>
        </p:txBody>
      </p:sp>
      <p:sp>
        <p:nvSpPr>
          <p:cNvPr id="6" name="Rectangle 5"/>
          <p:cNvSpPr>
            <a:spLocks noGrp="1" noChangeArrowheads="1"/>
          </p:cNvSpPr>
          <p:nvPr>
            <p:ph type="ftr" sz="quarter" idx="10"/>
          </p:nvPr>
        </p:nvSpPr>
        <p:spPr>
          <a:ln/>
        </p:spPr>
        <p:txBody>
          <a:bodyPr/>
          <a:lstStyle>
            <a:lvl1pPr>
              <a:defRPr/>
            </a:lvl1pPr>
          </a:lstStyle>
          <a:p>
            <a:r>
              <a:rPr lang="en-US" altLang="en-US" dirty="0"/>
              <a:t>Copyright © 2015, 2011, 2007, 2001, 1997, 1993 by Saunders, an imprint of Elsevier Inc.</a:t>
            </a:r>
            <a:endParaRPr lang="en-US" dirty="0"/>
          </a:p>
        </p:txBody>
      </p:sp>
      <p:sp>
        <p:nvSpPr>
          <p:cNvPr id="7" name="Slide Number Placeholder 5"/>
          <p:cNvSpPr>
            <a:spLocks noGrp="1"/>
          </p:cNvSpPr>
          <p:nvPr>
            <p:ph type="sldNum" sz="quarter" idx="11"/>
          </p:nvPr>
        </p:nvSpPr>
        <p:spPr/>
        <p:txBody>
          <a:bodyPr/>
          <a:lstStyle>
            <a:lvl1pPr>
              <a:defRPr/>
            </a:lvl1pPr>
          </a:lstStyle>
          <a:p>
            <a:pPr>
              <a:defRPr/>
            </a:pPr>
            <a:fld id="{821F8EDE-CDDD-4EAC-AF22-6E1ABC367B27}" type="slidenum">
              <a:rPr lang="en-US"/>
              <a:pPr>
                <a:defRPr/>
              </a:pPr>
              <a:t>‹#›</a:t>
            </a:fld>
            <a:endParaRPr lang="en-US"/>
          </a:p>
        </p:txBody>
      </p:sp>
    </p:spTree>
    <p:extLst>
      <p:ext uri="{BB962C8B-B14F-4D97-AF65-F5344CB8AC3E}">
        <p14:creationId xmlns:p14="http://schemas.microsoft.com/office/powerpoint/2010/main" val="3004880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r>
              <a:rPr lang="en-US" altLang="en-US" dirty="0"/>
              <a:t>Copyright © 2015, 2011, 2007, 2001, 1997, 1993 by Saunders, an imprint of Elsevier Inc.</a:t>
            </a:r>
            <a:endParaRPr lang="en-US" dirty="0"/>
          </a:p>
        </p:txBody>
      </p:sp>
      <p:sp>
        <p:nvSpPr>
          <p:cNvPr id="6" name="Slide Number Placeholder 5"/>
          <p:cNvSpPr>
            <a:spLocks noGrp="1"/>
          </p:cNvSpPr>
          <p:nvPr>
            <p:ph type="sldNum" sz="quarter" idx="11"/>
          </p:nvPr>
        </p:nvSpPr>
        <p:spPr/>
        <p:txBody>
          <a:bodyPr/>
          <a:lstStyle>
            <a:lvl1pPr>
              <a:defRPr/>
            </a:lvl1pPr>
          </a:lstStyle>
          <a:p>
            <a:pPr>
              <a:defRPr/>
            </a:pPr>
            <a:fld id="{A8B78A2B-CAEB-4C55-B344-38C18EF57803}" type="slidenum">
              <a:rPr lang="en-US"/>
              <a:pPr>
                <a:defRPr/>
              </a:pPr>
              <a:t>‹#›</a:t>
            </a:fld>
            <a:endParaRPr lang="en-US"/>
          </a:p>
        </p:txBody>
      </p:sp>
    </p:spTree>
    <p:extLst>
      <p:ext uri="{BB962C8B-B14F-4D97-AF65-F5344CB8AC3E}">
        <p14:creationId xmlns:p14="http://schemas.microsoft.com/office/powerpoint/2010/main" val="432958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r>
              <a:rPr lang="en-US" altLang="en-US" dirty="0"/>
              <a:t>Copyright © 2015, 2011, 2007, 2001, 1997, 1993 by Saunders, an imprint of Elsevier Inc.</a:t>
            </a:r>
            <a:endParaRPr lang="en-US" dirty="0"/>
          </a:p>
        </p:txBody>
      </p:sp>
      <p:sp>
        <p:nvSpPr>
          <p:cNvPr id="6" name="Slide Number Placeholder 5"/>
          <p:cNvSpPr>
            <a:spLocks noGrp="1"/>
          </p:cNvSpPr>
          <p:nvPr>
            <p:ph type="sldNum" sz="quarter" idx="11"/>
          </p:nvPr>
        </p:nvSpPr>
        <p:spPr/>
        <p:txBody>
          <a:bodyPr/>
          <a:lstStyle>
            <a:lvl1pPr>
              <a:defRPr/>
            </a:lvl1pPr>
          </a:lstStyle>
          <a:p>
            <a:pPr>
              <a:defRPr/>
            </a:pPr>
            <a:fld id="{681246AB-781B-45DF-8237-0ED13E7CC75F}" type="slidenum">
              <a:rPr lang="en-US"/>
              <a:pPr>
                <a:defRPr/>
              </a:pPr>
              <a:t>‹#›</a:t>
            </a:fld>
            <a:endParaRPr lang="en-US"/>
          </a:p>
        </p:txBody>
      </p:sp>
    </p:spTree>
    <p:extLst>
      <p:ext uri="{BB962C8B-B14F-4D97-AF65-F5344CB8AC3E}">
        <p14:creationId xmlns:p14="http://schemas.microsoft.com/office/powerpoint/2010/main" val="2535570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p:cNvSpPr>
            <a:spLocks noGrp="1" noChangeArrowheads="1"/>
          </p:cNvSpPr>
          <p:nvPr>
            <p:ph type="ftr" sz="quarter" idx="3"/>
          </p:nvPr>
        </p:nvSpPr>
        <p:spPr bwMode="auto">
          <a:xfrm>
            <a:off x="1143000" y="6477000"/>
            <a:ext cx="6858000" cy="381000"/>
          </a:xfrm>
          <a:prstGeom prst="rect">
            <a:avLst/>
          </a:prstGeom>
          <a:noFill/>
          <a:ln>
            <a:noFill/>
          </a:ln>
          <a:effectLst/>
          <a:extLst/>
        </p:spPr>
        <p:txBody>
          <a:bodyPr vert="horz" wrap="square" lIns="91440" tIns="45720" rIns="91440" bIns="45720" numCol="1" anchor="ctr" anchorCtr="1" compatLnSpc="1">
            <a:prstTxWarp prst="textNoShape">
              <a:avLst/>
            </a:prstTxWarp>
          </a:bodyPr>
          <a:lstStyle>
            <a:lvl1pPr algn="ctr" eaLnBrk="1" hangingPunct="1">
              <a:defRPr lang="en-US" sz="1000">
                <a:latin typeface="+mn-lt"/>
              </a:defRPr>
            </a:lvl1pPr>
          </a:lstStyle>
          <a:p>
            <a:r>
              <a:rPr lang="en-US" altLang="en-US" dirty="0"/>
              <a:t>Copyright © 2015, 2011, 2007, 2001, 1997, 1993 by Saunders, an imprint of Elsevier Inc.</a:t>
            </a:r>
            <a:endParaRPr lang="en-US" dirty="0"/>
          </a:p>
        </p:txBody>
      </p:sp>
      <p:sp>
        <p:nvSpPr>
          <p:cNvPr id="9" name="Slide Number Placeholder 5"/>
          <p:cNvSpPr>
            <a:spLocks noGrp="1"/>
          </p:cNvSpPr>
          <p:nvPr>
            <p:ph type="sldNum" sz="quarter" idx="4"/>
          </p:nvPr>
        </p:nvSpPr>
        <p:spPr>
          <a:xfrm>
            <a:off x="8305800" y="6492875"/>
            <a:ext cx="609600"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chemeClr val="tx1"/>
                </a:solidFill>
                <a:latin typeface="+mn-lt"/>
              </a:defRPr>
            </a:lvl1pPr>
          </a:lstStyle>
          <a:p>
            <a:pPr>
              <a:defRPr/>
            </a:pPr>
            <a:fld id="{790EFD39-03C0-4EA9-9B9D-41EA46A35825}" type="slidenum">
              <a:rPr lang="en-US"/>
              <a:pPr>
                <a:defRPr/>
              </a:pPr>
              <a:t>‹#›</a:t>
            </a:fld>
            <a:endParaRPr lang="en-US"/>
          </a:p>
        </p:txBody>
      </p:sp>
    </p:spTree>
    <p:extLst>
      <p:ext uri="{BB962C8B-B14F-4D97-AF65-F5344CB8AC3E}">
        <p14:creationId xmlns:p14="http://schemas.microsoft.com/office/powerpoint/2010/main" val="4141755601"/>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hf hdr="0" dt="0"/>
  <p:txStyles>
    <p:titleStyle>
      <a:lvl1pPr algn="ctr" rtl="0" eaLnBrk="0" fontAlgn="base" hangingPunct="0">
        <a:spcBef>
          <a:spcPct val="0"/>
        </a:spcBef>
        <a:spcAft>
          <a:spcPct val="0"/>
        </a:spcAft>
        <a:defRPr sz="4000" kern="1200">
          <a:solidFill>
            <a:schemeClr val="tx1"/>
          </a:solidFill>
          <a:latin typeface="+mj-lt"/>
          <a:ea typeface="+mj-ea"/>
          <a:cs typeface="+mj-cs"/>
        </a:defRPr>
      </a:lvl1pPr>
      <a:lvl2pPr algn="ctr" rtl="0" eaLnBrk="0" fontAlgn="base" hangingPunct="0">
        <a:spcBef>
          <a:spcPct val="0"/>
        </a:spcBef>
        <a:spcAft>
          <a:spcPct val="0"/>
        </a:spcAft>
        <a:defRPr sz="4000">
          <a:solidFill>
            <a:schemeClr val="tx1"/>
          </a:solidFill>
          <a:latin typeface="Arial" charset="0"/>
        </a:defRPr>
      </a:lvl2pPr>
      <a:lvl3pPr algn="ctr" rtl="0" eaLnBrk="0" fontAlgn="base" hangingPunct="0">
        <a:spcBef>
          <a:spcPct val="0"/>
        </a:spcBef>
        <a:spcAft>
          <a:spcPct val="0"/>
        </a:spcAft>
        <a:defRPr sz="4000">
          <a:solidFill>
            <a:schemeClr val="tx1"/>
          </a:solidFill>
          <a:latin typeface="Arial" charset="0"/>
        </a:defRPr>
      </a:lvl3pPr>
      <a:lvl4pPr algn="ctr" rtl="0" eaLnBrk="0" fontAlgn="base" hangingPunct="0">
        <a:spcBef>
          <a:spcPct val="0"/>
        </a:spcBef>
        <a:spcAft>
          <a:spcPct val="0"/>
        </a:spcAft>
        <a:defRPr sz="4000">
          <a:solidFill>
            <a:schemeClr val="tx1"/>
          </a:solidFill>
          <a:latin typeface="Arial" charset="0"/>
        </a:defRPr>
      </a:lvl4pPr>
      <a:lvl5pPr algn="ctr" rtl="0" eaLnBrk="0" fontAlgn="base" hangingPunct="0">
        <a:spcBef>
          <a:spcPct val="0"/>
        </a:spcBef>
        <a:spcAft>
          <a:spcPct val="0"/>
        </a:spcAft>
        <a:defRPr sz="40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0000FF"/>
        </a:buClr>
        <a:buSzPct val="60000"/>
        <a:buFont typeface="Wingdings 2" pitchFamily="18" charset="2"/>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0000FF"/>
        </a:buClr>
        <a:buSzPct val="80000"/>
        <a:buFont typeface="Wingdings" pitchFamily="2" charset="2"/>
        <a:buChar char="Ø"/>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0000FF"/>
        </a:buClr>
        <a:buSzPct val="115000"/>
        <a:buFont typeface="Arial"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0000FF"/>
        </a:buClr>
        <a:buSzPct val="75000"/>
        <a:buFont typeface="Wingdings 3" pitchFamily="18" charset="2"/>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0000FF"/>
        </a:buClr>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cdc.gov/HealthyYouth/yrbs/index.ht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3.wmf"/></Relationships>
</file>

<file path=ppt/slides/_rels/slide6.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subTitle" idx="1"/>
          </p:nvPr>
        </p:nvSpPr>
        <p:spPr>
          <a:xfrm>
            <a:off x="685800" y="3505200"/>
            <a:ext cx="7772400" cy="609600"/>
          </a:xfrm>
        </p:spPr>
        <p:txBody>
          <a:bodyPr/>
          <a:lstStyle/>
          <a:p>
            <a:r>
              <a:rPr lang="en-US" altLang="ja-JP" sz="3000" dirty="0">
                <a:ea typeface="MS Mincho" pitchFamily="49" charset="-128"/>
              </a:rPr>
              <a:t>School Health</a:t>
            </a:r>
          </a:p>
        </p:txBody>
      </p:sp>
      <p:sp>
        <p:nvSpPr>
          <p:cNvPr id="4" name="Footer Placeholder 1"/>
          <p:cNvSpPr>
            <a:spLocks noGrp="1"/>
          </p:cNvSpPr>
          <p:nvPr>
            <p:ph type="ftr" sz="quarter" idx="10"/>
          </p:nvPr>
        </p:nvSpPr>
        <p:spPr>
          <a:xfrm>
            <a:off x="1143000" y="6400800"/>
            <a:ext cx="6858000" cy="381000"/>
          </a:xfrm>
        </p:spPr>
        <p:txBody>
          <a:bodyPr/>
          <a:lstStyle/>
          <a:p>
            <a:r>
              <a:rPr lang="en-US">
                <a:solidFill>
                  <a:srgbClr val="000000"/>
                </a:solidFill>
                <a:latin typeface="Arial"/>
                <a:ea typeface="Calibri"/>
              </a:rPr>
              <a:t>Copyright © 2015, 2011, 2007, 2001, 1997, 1993 by Saunders, an imprint of Elsevier Inc.</a:t>
            </a:r>
            <a:endParaRPr lang="en-US" dirty="0"/>
          </a:p>
        </p:txBody>
      </p:sp>
    </p:spTree>
    <p:extLst>
      <p:ext uri="{BB962C8B-B14F-4D97-AF65-F5344CB8AC3E}">
        <p14:creationId xmlns:p14="http://schemas.microsoft.com/office/powerpoint/2010/main" val="2979989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7286" name="Rectangle 6"/>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600" dirty="0"/>
              <a:t>National Health Education Standards </a:t>
            </a:r>
            <a:r>
              <a:rPr lang="en-US" sz="3600" dirty="0"/>
              <a:t>(Cont.)</a:t>
            </a:r>
            <a:endParaRPr lang="en-US" altLang="en-US" sz="3600" dirty="0"/>
          </a:p>
        </p:txBody>
      </p:sp>
      <p:sp>
        <p:nvSpPr>
          <p:cNvPr id="1377287" name="Rectangle 7"/>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a:lnSpc>
                <a:spcPct val="90000"/>
              </a:lnSpc>
            </a:pPr>
            <a:r>
              <a:rPr lang="en-US" altLang="ja-JP" dirty="0">
                <a:ea typeface="ＭＳ Ｐゴシック" pitchFamily="34" charset="-128"/>
              </a:rPr>
              <a:t>The student will demonstrate the ability to…</a:t>
            </a:r>
          </a:p>
          <a:p>
            <a:pPr marL="623888" lvl="1" indent="-277813">
              <a:lnSpc>
                <a:spcPct val="90000"/>
              </a:lnSpc>
              <a:buSzPct val="100000"/>
              <a:buFont typeface="+mj-lt"/>
              <a:buAutoNum type="arabicPeriod" startAt="3"/>
            </a:pPr>
            <a:r>
              <a:rPr lang="en-US" altLang="ja-JP" dirty="0">
                <a:ea typeface="ＭＳ Ｐゴシック" pitchFamily="34" charset="-128"/>
              </a:rPr>
              <a:t>…access valid information, products, and services to enhance health.</a:t>
            </a:r>
          </a:p>
          <a:p>
            <a:pPr marL="623888" lvl="1" indent="-277813">
              <a:lnSpc>
                <a:spcPct val="90000"/>
              </a:lnSpc>
              <a:buSzPct val="100000"/>
              <a:buFont typeface="+mj-lt"/>
              <a:buAutoNum type="arabicPeriod" startAt="3"/>
            </a:pPr>
            <a:r>
              <a:rPr lang="en-US" altLang="ja-JP" dirty="0">
                <a:ea typeface="ＭＳ Ｐゴシック" pitchFamily="34" charset="-128"/>
              </a:rPr>
              <a:t>…use interpersonal communication skills to enhance health and avoid or reduce health risks.</a:t>
            </a:r>
          </a:p>
          <a:p>
            <a:pPr marL="623888" lvl="1" indent="-277813">
              <a:lnSpc>
                <a:spcPct val="90000"/>
              </a:lnSpc>
              <a:buSzPct val="100000"/>
              <a:buFont typeface="+mj-lt"/>
              <a:buAutoNum type="arabicPeriod" startAt="3"/>
            </a:pPr>
            <a:r>
              <a:rPr lang="en-US" altLang="ja-JP" dirty="0">
                <a:ea typeface="ＭＳ Ｐゴシック" pitchFamily="34" charset="-128"/>
              </a:rPr>
              <a:t>…use decision-making skills to enhance health.</a:t>
            </a:r>
          </a:p>
          <a:p>
            <a:pPr marL="623888" lvl="1" indent="-277813">
              <a:lnSpc>
                <a:spcPct val="90000"/>
              </a:lnSpc>
              <a:buSzPct val="100000"/>
              <a:buFont typeface="+mj-lt"/>
              <a:buAutoNum type="arabicPeriod" startAt="3"/>
            </a:pPr>
            <a:r>
              <a:rPr lang="en-US" altLang="ja-JP" dirty="0">
                <a:ea typeface="ＭＳ Ｐゴシック" pitchFamily="34" charset="-128"/>
              </a:rPr>
              <a:t>…use goal-setting skills to enhance health.</a:t>
            </a:r>
          </a:p>
          <a:p>
            <a:pPr marL="623888" lvl="1" indent="-277813">
              <a:lnSpc>
                <a:spcPct val="90000"/>
              </a:lnSpc>
              <a:buSzPct val="100000"/>
              <a:buFont typeface="+mj-lt"/>
              <a:buAutoNum type="arabicPeriod" startAt="3"/>
            </a:pPr>
            <a:r>
              <a:rPr lang="en-US" altLang="ja-JP" dirty="0">
                <a:ea typeface="ＭＳ Ｐゴシック" pitchFamily="34" charset="-128"/>
              </a:rPr>
              <a:t>…practice health-enhancing behaviors and avoid or reduce health risks.</a:t>
            </a:r>
          </a:p>
          <a:p>
            <a:pPr marL="623888" lvl="1" indent="-277813">
              <a:lnSpc>
                <a:spcPct val="90000"/>
              </a:lnSpc>
              <a:buSzPct val="100000"/>
              <a:buFont typeface="+mj-lt"/>
              <a:buAutoNum type="arabicPeriod" startAt="3"/>
            </a:pPr>
            <a:r>
              <a:rPr lang="en-US" altLang="ja-JP" dirty="0">
                <a:ea typeface="ＭＳ Ｐゴシック" pitchFamily="34" charset="-128"/>
              </a:rPr>
              <a:t>…advocate for personal, family, and community health.</a:t>
            </a:r>
          </a:p>
          <a:p>
            <a:pPr marL="1588" lvl="1" indent="-1588" algn="r">
              <a:lnSpc>
                <a:spcPct val="90000"/>
              </a:lnSpc>
              <a:buNone/>
            </a:pPr>
            <a:r>
              <a:rPr lang="en-US" altLang="ja-JP" sz="1800" dirty="0">
                <a:ea typeface="ＭＳ Ｐゴシック" pitchFamily="34" charset="-128"/>
              </a:rPr>
              <a:t>– CDC (2011)</a:t>
            </a:r>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10</a:t>
            </a:fld>
            <a:endParaRPr lang="en-US" dirty="0"/>
          </a:p>
        </p:txBody>
      </p:sp>
    </p:spTree>
    <p:extLst>
      <p:ext uri="{BB962C8B-B14F-4D97-AF65-F5344CB8AC3E}">
        <p14:creationId xmlns:p14="http://schemas.microsoft.com/office/powerpoint/2010/main" val="1929806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7286" name="Rectangle 6"/>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dirty="0">
                <a:ea typeface="ＭＳ Ｐゴシック" pitchFamily="34" charset="-128"/>
              </a:rPr>
              <a:t>Youth Risk Behavior Survey</a:t>
            </a:r>
            <a:endParaRPr lang="en-US" altLang="en-US" dirty="0"/>
          </a:p>
        </p:txBody>
      </p:sp>
      <p:sp>
        <p:nvSpPr>
          <p:cNvPr id="1377287" name="Rectangle 7"/>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a:lnSpc>
                <a:spcPct val="90000"/>
              </a:lnSpc>
            </a:pPr>
            <a:r>
              <a:rPr lang="en-US" altLang="en-US" dirty="0"/>
              <a:t>Usually conducted every two years.</a:t>
            </a:r>
          </a:p>
          <a:p>
            <a:pPr marL="619125" lvl="1">
              <a:lnSpc>
                <a:spcPct val="90000"/>
              </a:lnSpc>
            </a:pPr>
            <a:r>
              <a:rPr lang="en-US" altLang="en-US" dirty="0">
                <a:hlinkClick r:id="rId3"/>
              </a:rPr>
              <a:t>http://www.cdc.gov/HealthyYouth/yrbs/index.htm</a:t>
            </a:r>
            <a:endParaRPr lang="en-US" altLang="en-US" dirty="0"/>
          </a:p>
          <a:p>
            <a:pPr marL="333375" lvl="1" indent="0">
              <a:lnSpc>
                <a:spcPct val="90000"/>
              </a:lnSpc>
              <a:buNone/>
            </a:pPr>
            <a:endParaRPr lang="en-US" altLang="en-US" dirty="0"/>
          </a:p>
          <a:p>
            <a:pPr>
              <a:lnSpc>
                <a:spcPct val="90000"/>
              </a:lnSpc>
            </a:pPr>
            <a:r>
              <a:rPr lang="en-US" altLang="en-US" dirty="0"/>
              <a:t>Reports provide valuable information that can help improve health education programs in schools.</a:t>
            </a:r>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11</a:t>
            </a:fld>
            <a:endParaRPr lang="en-US" dirty="0"/>
          </a:p>
        </p:txBody>
      </p:sp>
      <p:pic>
        <p:nvPicPr>
          <p:cNvPr id="1453058" name="Picture 2" descr="C:\Documents and Settings\Penny\Local Settings\Temporary Internet Files\Content.IE5\2ONKDI23\MC900432663[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0800" y="4255770"/>
            <a:ext cx="17145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296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9334" name="Rectangle 6"/>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sz="3600" dirty="0">
                <a:ea typeface="ＭＳ Ｐゴシック" pitchFamily="34" charset="-128"/>
              </a:rPr>
              <a:t>Youth Risk Behavior Survey (Cont.)</a:t>
            </a:r>
            <a:endParaRPr lang="en-US" altLang="en-US" sz="3600" dirty="0"/>
          </a:p>
        </p:txBody>
      </p:sp>
      <p:sp>
        <p:nvSpPr>
          <p:cNvPr id="1379335" name="Rectangle 7"/>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US" altLang="ja-JP" sz="2400" dirty="0">
                <a:ea typeface="ＭＳ Ｐゴシック" pitchFamily="34" charset="-128"/>
              </a:rPr>
              <a:t>Purposes:</a:t>
            </a:r>
            <a:endParaRPr lang="en-US" altLang="en-US" sz="2400" dirty="0"/>
          </a:p>
          <a:p>
            <a:pPr lvl="1"/>
            <a:r>
              <a:rPr lang="en-US" altLang="ja-JP" sz="2000" dirty="0">
                <a:ea typeface="ＭＳ Ｐゴシック" pitchFamily="34" charset="-128"/>
              </a:rPr>
              <a:t>Determine the prevalence and age of initiation of health risk behaviors.</a:t>
            </a:r>
          </a:p>
          <a:p>
            <a:pPr lvl="1"/>
            <a:r>
              <a:rPr lang="en-US" altLang="ja-JP" sz="2000" dirty="0">
                <a:ea typeface="ＭＳ Ｐゴシック" pitchFamily="34" charset="-128"/>
              </a:rPr>
              <a:t>Asses whether health risk behaviors increase, decrease, or remain the same over time.</a:t>
            </a:r>
          </a:p>
          <a:p>
            <a:pPr lvl="1"/>
            <a:r>
              <a:rPr lang="en-US" altLang="ja-JP" sz="2000" dirty="0">
                <a:ea typeface="ＭＳ Ｐゴシック" pitchFamily="34" charset="-128"/>
              </a:rPr>
              <a:t>Examine the co-occurrence of health risk behaviors.</a:t>
            </a:r>
          </a:p>
          <a:p>
            <a:pPr lvl="1"/>
            <a:r>
              <a:rPr lang="en-US" altLang="ja-JP" sz="2000" dirty="0">
                <a:ea typeface="ＭＳ Ｐゴシック" pitchFamily="34" charset="-128"/>
              </a:rPr>
              <a:t>Monitor progress toward achieving the </a:t>
            </a:r>
            <a:r>
              <a:rPr lang="en-US" altLang="ja-JP" sz="2000" i="1" dirty="0">
                <a:ea typeface="ＭＳ Ｐゴシック" pitchFamily="34" charset="-128"/>
              </a:rPr>
              <a:t>Health Promotion Plan </a:t>
            </a:r>
            <a:r>
              <a:rPr lang="en-US" altLang="ja-JP" sz="2000" dirty="0">
                <a:ea typeface="ＭＳ Ｐゴシック" pitchFamily="34" charset="-128"/>
              </a:rPr>
              <a:t>objectives and other program indicators.</a:t>
            </a:r>
          </a:p>
          <a:p>
            <a:pPr algn="r">
              <a:buFont typeface="Wingdings 2" pitchFamily="18" charset="2"/>
              <a:buNone/>
            </a:pPr>
            <a:endParaRPr lang="en-US" altLang="en-US" sz="2000" dirty="0"/>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12</a:t>
            </a:fld>
            <a:endParaRPr lang="en-US" dirty="0"/>
          </a:p>
        </p:txBody>
      </p:sp>
    </p:spTree>
    <p:extLst>
      <p:ext uri="{BB962C8B-B14F-4D97-AF65-F5344CB8AC3E}">
        <p14:creationId xmlns:p14="http://schemas.microsoft.com/office/powerpoint/2010/main" val="3616804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1385" name="Rectangle 9"/>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Injury Prevention</a:t>
            </a:r>
          </a:p>
        </p:txBody>
      </p:sp>
      <p:sp>
        <p:nvSpPr>
          <p:cNvPr id="1381386" name="Rectangle 10"/>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a:lnSpc>
                <a:spcPct val="90000"/>
              </a:lnSpc>
            </a:pPr>
            <a:r>
              <a:rPr lang="en-US" altLang="ja-JP" sz="2400" dirty="0">
                <a:ea typeface="ＭＳ Ｐゴシック" pitchFamily="34" charset="-128"/>
              </a:rPr>
              <a:t>Should be taught early and be age appropriate</a:t>
            </a:r>
          </a:p>
          <a:p>
            <a:pPr lvl="1">
              <a:lnSpc>
                <a:spcPct val="90000"/>
              </a:lnSpc>
            </a:pPr>
            <a:r>
              <a:rPr lang="en-US" altLang="ja-JP" sz="2000" dirty="0">
                <a:ea typeface="ＭＳ Ｐゴシック" pitchFamily="34" charset="-128"/>
              </a:rPr>
              <a:t>Bicycle safety and helmets</a:t>
            </a:r>
          </a:p>
          <a:p>
            <a:pPr lvl="1">
              <a:lnSpc>
                <a:spcPct val="90000"/>
              </a:lnSpc>
            </a:pPr>
            <a:r>
              <a:rPr lang="en-US" altLang="ja-JP" sz="2000" dirty="0">
                <a:ea typeface="ＭＳ Ｐゴシック" pitchFamily="34" charset="-128"/>
              </a:rPr>
              <a:t>Proper use of backpacks</a:t>
            </a:r>
          </a:p>
          <a:p>
            <a:pPr lvl="1">
              <a:lnSpc>
                <a:spcPct val="90000"/>
              </a:lnSpc>
            </a:pPr>
            <a:r>
              <a:rPr lang="en-US" altLang="ja-JP" sz="2000" dirty="0">
                <a:ea typeface="ＭＳ Ｐゴシック" pitchFamily="34" charset="-128"/>
              </a:rPr>
              <a:t>Schoolyard and playground safety</a:t>
            </a:r>
          </a:p>
          <a:p>
            <a:pPr lvl="1">
              <a:lnSpc>
                <a:spcPct val="90000"/>
              </a:lnSpc>
            </a:pPr>
            <a:r>
              <a:rPr lang="en-US" altLang="ja-JP" sz="2000" dirty="0">
                <a:ea typeface="ＭＳ Ｐゴシック" pitchFamily="34" charset="-128"/>
              </a:rPr>
              <a:t>Motor vehicle safety for adolescents</a:t>
            </a:r>
          </a:p>
          <a:p>
            <a:pPr lvl="1">
              <a:lnSpc>
                <a:spcPct val="90000"/>
              </a:lnSpc>
            </a:pPr>
            <a:r>
              <a:rPr lang="en-US" altLang="ja-JP" sz="2000" dirty="0">
                <a:ea typeface="ＭＳ Ｐゴシック" pitchFamily="34" charset="-128"/>
              </a:rPr>
              <a:t>Sports safety </a:t>
            </a:r>
          </a:p>
          <a:p>
            <a:pPr lvl="2">
              <a:lnSpc>
                <a:spcPct val="90000"/>
              </a:lnSpc>
            </a:pPr>
            <a:r>
              <a:rPr lang="en-US" altLang="ja-JP" sz="1800" dirty="0">
                <a:ea typeface="ＭＳ Ｐゴシック" pitchFamily="34" charset="-128"/>
              </a:rPr>
              <a:t>Equipment</a:t>
            </a:r>
          </a:p>
          <a:p>
            <a:pPr lvl="2">
              <a:lnSpc>
                <a:spcPct val="90000"/>
              </a:lnSpc>
            </a:pPr>
            <a:r>
              <a:rPr lang="en-US" altLang="ja-JP" sz="1800" dirty="0">
                <a:ea typeface="ＭＳ Ｐゴシック" pitchFamily="34" charset="-128"/>
              </a:rPr>
              <a:t>Hydration and frequent rest periods</a:t>
            </a:r>
          </a:p>
          <a:p>
            <a:pPr lvl="2">
              <a:lnSpc>
                <a:spcPct val="90000"/>
              </a:lnSpc>
            </a:pPr>
            <a:r>
              <a:rPr lang="en-US" altLang="ja-JP" sz="1800" dirty="0">
                <a:ea typeface="ＭＳ Ｐゴシック" pitchFamily="34" charset="-128"/>
              </a:rPr>
              <a:t>Stretching, warm-up, and cool-down activities</a:t>
            </a:r>
          </a:p>
          <a:p>
            <a:pPr lvl="2">
              <a:lnSpc>
                <a:spcPct val="90000"/>
              </a:lnSpc>
            </a:pPr>
            <a:r>
              <a:rPr lang="en-US" altLang="ja-JP" sz="1800" dirty="0">
                <a:ea typeface="ＭＳ Ｐゴシック" pitchFamily="34" charset="-128"/>
              </a:rPr>
              <a:t>Pool safety</a:t>
            </a:r>
          </a:p>
          <a:p>
            <a:pPr>
              <a:lnSpc>
                <a:spcPct val="90000"/>
              </a:lnSpc>
            </a:pPr>
            <a:r>
              <a:rPr lang="en-US" altLang="ja-JP" sz="2400" dirty="0">
                <a:ea typeface="ＭＳ Ｐゴシック" pitchFamily="34" charset="-128"/>
              </a:rPr>
              <a:t>Related school policies, recommendations, data collection on injuries, and staff training</a:t>
            </a:r>
            <a:endParaRPr lang="en-US" altLang="en-US" sz="2400" dirty="0"/>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13</a:t>
            </a:fld>
            <a:endParaRPr lang="en-US" dirty="0"/>
          </a:p>
        </p:txBody>
      </p:sp>
      <p:pic>
        <p:nvPicPr>
          <p:cNvPr id="7" name="Picture 5" descr="sl00712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3200" y="2346325"/>
            <a:ext cx="2286000" cy="214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1642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3431" name="Rectangle 7"/>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dirty="0">
                <a:ea typeface="ＭＳ Ｐゴシック" pitchFamily="34" charset="-128"/>
              </a:rPr>
              <a:t>Tobacco Use </a:t>
            </a:r>
            <a:endParaRPr lang="en-US" altLang="en-US" dirty="0"/>
          </a:p>
        </p:txBody>
      </p:sp>
      <p:sp>
        <p:nvSpPr>
          <p:cNvPr id="1383432" name="Rectangle 8"/>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US" altLang="ja-JP" dirty="0">
                <a:ea typeface="ＭＳ Ｐゴシック" pitchFamily="34" charset="-128"/>
              </a:rPr>
              <a:t>Tobacco</a:t>
            </a:r>
          </a:p>
          <a:p>
            <a:pPr lvl="1"/>
            <a:r>
              <a:rPr lang="en-US" altLang="ja-JP" dirty="0">
                <a:ea typeface="ＭＳ Ｐゴシック" pitchFamily="34" charset="-128"/>
              </a:rPr>
              <a:t>Smoking is the single leading preventable cause of death in Jordan.</a:t>
            </a:r>
          </a:p>
          <a:p>
            <a:pPr lvl="1"/>
            <a:r>
              <a:rPr lang="en-GB" altLang="en-US" dirty="0"/>
              <a:t>An estimated 30% of adults who use tobacco began before the age of 18 years.</a:t>
            </a:r>
          </a:p>
          <a:p>
            <a:pPr lvl="1"/>
            <a:r>
              <a:rPr lang="en-GB" altLang="en-US" dirty="0"/>
              <a:t>Adolescents targeted by tobacco advertising. </a:t>
            </a:r>
          </a:p>
          <a:p>
            <a:pPr lvl="1"/>
            <a:r>
              <a:rPr lang="en-GB" altLang="en-US" dirty="0"/>
              <a:t>Teach adolescents the negative consequences associated with tobacco.</a:t>
            </a:r>
            <a:endParaRPr lang="en-US" altLang="en-US" dirty="0"/>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14</a:t>
            </a:fld>
            <a:endParaRPr lang="en-US" dirty="0"/>
          </a:p>
        </p:txBody>
      </p:sp>
      <p:pic>
        <p:nvPicPr>
          <p:cNvPr id="7" name="Picture 5" descr="bd00023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5200" y="457200"/>
            <a:ext cx="13144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3171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7527" name="Rectangle 7"/>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dirty="0">
                <a:ea typeface="ＭＳ Ｐゴシック" pitchFamily="34" charset="-128"/>
              </a:rPr>
              <a:t>Sex Education</a:t>
            </a:r>
            <a:endParaRPr lang="en-US" altLang="en-US" dirty="0"/>
          </a:p>
        </p:txBody>
      </p:sp>
      <p:sp>
        <p:nvSpPr>
          <p:cNvPr id="1387528" name="Rectangle 8"/>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US" dirty="0"/>
              <a:t>Teens are becoming sexually active at earlier ages.</a:t>
            </a:r>
            <a:endParaRPr lang="en-US" altLang="ja-JP" dirty="0">
              <a:ea typeface="ＭＳ Ｐゴシック" pitchFamily="34" charset="-128"/>
            </a:endParaRPr>
          </a:p>
          <a:p>
            <a:r>
              <a:rPr lang="en-US" altLang="ja-JP" dirty="0">
                <a:ea typeface="ＭＳ Ｐゴシック" pitchFamily="34" charset="-128"/>
              </a:rPr>
              <a:t>Sex education in the school setting is a </a:t>
            </a:r>
            <a:r>
              <a:rPr lang="en-US" altLang="ja-JP" dirty="0"/>
              <a:t>c</a:t>
            </a:r>
            <a:r>
              <a:rPr lang="en-US" altLang="en-US" dirty="0"/>
              <a:t>ontroversial topic.</a:t>
            </a:r>
          </a:p>
          <a:p>
            <a:pPr lvl="1"/>
            <a:r>
              <a:rPr lang="en-US" altLang="en-US" dirty="0"/>
              <a:t>Should this topic be taught?</a:t>
            </a:r>
          </a:p>
          <a:p>
            <a:pPr lvl="1"/>
            <a:r>
              <a:rPr lang="en-US" altLang="en-US" dirty="0"/>
              <a:t>No research concludes that sex education in the schools increases sexual activity</a:t>
            </a:r>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15</a:t>
            </a:fld>
            <a:endParaRPr lang="en-US" dirty="0"/>
          </a:p>
        </p:txBody>
      </p:sp>
      <p:pic>
        <p:nvPicPr>
          <p:cNvPr id="7" name="Picture 5" descr="bd00031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6947" y="4876800"/>
            <a:ext cx="1380332"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5940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9578" name="Rectangle 10"/>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Other Educational Topics</a:t>
            </a:r>
          </a:p>
        </p:txBody>
      </p:sp>
      <p:sp>
        <p:nvSpPr>
          <p:cNvPr id="1389579" name="Rectangle 11"/>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US" altLang="ja-JP" dirty="0">
                <a:ea typeface="ＭＳ Ｐゴシック" pitchFamily="34" charset="-128"/>
              </a:rPr>
              <a:t>Dental health </a:t>
            </a:r>
          </a:p>
          <a:p>
            <a:pPr lvl="1"/>
            <a:r>
              <a:rPr lang="en-US" altLang="ja-JP" dirty="0">
                <a:ea typeface="ＭＳ Ｐゴシック" pitchFamily="34" charset="-128"/>
              </a:rPr>
              <a:t>Proper oral hygiene and regular dental check-ups </a:t>
            </a:r>
          </a:p>
          <a:p>
            <a:pPr lvl="1"/>
            <a:r>
              <a:rPr lang="en-US" altLang="ja-JP" dirty="0">
                <a:ea typeface="ＭＳ Ｐゴシック" pitchFamily="34" charset="-128"/>
              </a:rPr>
              <a:t>Relationship between high-sugar foods and dental caries </a:t>
            </a:r>
          </a:p>
          <a:p>
            <a:r>
              <a:rPr lang="en-US" altLang="ja-JP" dirty="0">
                <a:ea typeface="ＭＳ Ｐゴシック" pitchFamily="34" charset="-128"/>
              </a:rPr>
              <a:t>Physical education</a:t>
            </a:r>
          </a:p>
          <a:p>
            <a:pPr lvl="1"/>
            <a:r>
              <a:rPr lang="en-US" altLang="ja-JP" dirty="0">
                <a:ea typeface="ＭＳ Ｐゴシック" pitchFamily="34" charset="-128"/>
              </a:rPr>
              <a:t>Promotion of lifelong physical activity </a:t>
            </a:r>
            <a:endParaRPr lang="en-US" altLang="en-US" dirty="0"/>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16</a:t>
            </a:fld>
            <a:endParaRPr lang="en-US" dirty="0"/>
          </a:p>
        </p:txBody>
      </p:sp>
      <p:pic>
        <p:nvPicPr>
          <p:cNvPr id="1389575" name="Picture 6" descr="pe01085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5200" y="4648200"/>
            <a:ext cx="109537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4520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1626" name="Rectangle 10"/>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dirty="0">
                <a:ea typeface="ＭＳ Ｐゴシック" pitchFamily="34" charset="-128"/>
              </a:rPr>
              <a:t>Health Services</a:t>
            </a:r>
            <a:endParaRPr lang="en-US" altLang="en-US" dirty="0"/>
          </a:p>
        </p:txBody>
      </p:sp>
      <p:sp>
        <p:nvSpPr>
          <p:cNvPr id="1391627" name="Rectangle 11"/>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US" altLang="ja-JP" sz="2400" dirty="0">
                <a:ea typeface="ＭＳ Ｐゴシック" pitchFamily="34" charset="-128"/>
              </a:rPr>
              <a:t>Immunizations</a:t>
            </a:r>
          </a:p>
          <a:p>
            <a:pPr lvl="1"/>
            <a:r>
              <a:rPr lang="en-US" altLang="ja-JP" sz="2000" dirty="0">
                <a:ea typeface="ＭＳ Ｐゴシック" pitchFamily="34" charset="-128"/>
              </a:rPr>
              <a:t>A proof of current immunization status or evidence of immunity is required before school entrance.</a:t>
            </a:r>
          </a:p>
          <a:p>
            <a:r>
              <a:rPr lang="en-US" altLang="ja-JP" sz="2400" dirty="0">
                <a:ea typeface="ＭＳ Ｐゴシック" pitchFamily="34" charset="-128"/>
              </a:rPr>
              <a:t>Health screenings</a:t>
            </a:r>
          </a:p>
          <a:p>
            <a:pPr lvl="1"/>
            <a:r>
              <a:rPr lang="en-GB" altLang="en-US" sz="2000" dirty="0"/>
              <a:t>Vision is required in most states</a:t>
            </a:r>
          </a:p>
          <a:p>
            <a:pPr lvl="1"/>
            <a:r>
              <a:rPr lang="en-GB" altLang="en-US" sz="2000" dirty="0"/>
              <a:t>Hearing screenings </a:t>
            </a:r>
          </a:p>
          <a:p>
            <a:pPr lvl="1"/>
            <a:r>
              <a:rPr lang="en-US" altLang="ja-JP" sz="2000" dirty="0">
                <a:ea typeface="ＭＳ Ｐゴシック" pitchFamily="34" charset="-128"/>
              </a:rPr>
              <a:t>Scoliosis or postural screening </a:t>
            </a:r>
          </a:p>
          <a:p>
            <a:pPr lvl="1"/>
            <a:r>
              <a:rPr lang="en-US" altLang="ja-JP" sz="2000" dirty="0">
                <a:ea typeface="ＭＳ Ｐゴシック" pitchFamily="34" charset="-128"/>
              </a:rPr>
              <a:t>High blood pressure screening</a:t>
            </a:r>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17</a:t>
            </a:fld>
            <a:endParaRPr lang="en-US" dirty="0"/>
          </a:p>
        </p:txBody>
      </p:sp>
      <p:pic>
        <p:nvPicPr>
          <p:cNvPr id="1391628" name="Picture 12" descr="C:\Documents and Settings\Penny\Local Settings\Temporary Internet Files\Content.IE5\2ONKDI23\MC900088888[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62351" y="2664707"/>
            <a:ext cx="1395850" cy="1985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5300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3672" name="Rectangle 8"/>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dirty="0">
                <a:ea typeface="ＭＳ Ｐゴシック" pitchFamily="34" charset="-128"/>
              </a:rPr>
              <a:t>Health Services (Cont.)</a:t>
            </a:r>
            <a:endParaRPr lang="en-US" altLang="en-US" dirty="0"/>
          </a:p>
        </p:txBody>
      </p:sp>
      <p:sp>
        <p:nvSpPr>
          <p:cNvPr id="1393673" name="Rectangle 9"/>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a:lnSpc>
                <a:spcPct val="90000"/>
              </a:lnSpc>
            </a:pPr>
            <a:r>
              <a:rPr lang="en-US" altLang="ja-JP" sz="2400" dirty="0">
                <a:ea typeface="ＭＳ Ｐゴシック" pitchFamily="34" charset="-128"/>
              </a:rPr>
              <a:t>Emergency care</a:t>
            </a:r>
          </a:p>
          <a:p>
            <a:pPr lvl="1">
              <a:lnSpc>
                <a:spcPct val="90000"/>
              </a:lnSpc>
            </a:pPr>
            <a:r>
              <a:rPr lang="en-US" altLang="ja-JP" sz="2000" dirty="0">
                <a:ea typeface="ＭＳ Ｐゴシック" pitchFamily="34" charset="-128"/>
              </a:rPr>
              <a:t>First aid, CPR, Emergency Care Plans (ECP)</a:t>
            </a:r>
          </a:p>
          <a:p>
            <a:pPr>
              <a:lnSpc>
                <a:spcPct val="90000"/>
              </a:lnSpc>
            </a:pPr>
            <a:r>
              <a:rPr lang="en-US" altLang="ja-JP" sz="2400" dirty="0">
                <a:ea typeface="ＭＳ Ｐゴシック" pitchFamily="34" charset="-128"/>
              </a:rPr>
              <a:t>Care of ill children</a:t>
            </a:r>
          </a:p>
          <a:p>
            <a:pPr lvl="1">
              <a:lnSpc>
                <a:spcPct val="90000"/>
              </a:lnSpc>
            </a:pPr>
            <a:r>
              <a:rPr lang="en-US" altLang="ja-JP" sz="2000" dirty="0">
                <a:ea typeface="ＭＳ Ｐゴシック" pitchFamily="34" charset="-128"/>
              </a:rPr>
              <a:t>Management of acute and chronic health </a:t>
            </a:r>
          </a:p>
          <a:p>
            <a:pPr marL="457200" lvl="1" indent="0">
              <a:lnSpc>
                <a:spcPct val="90000"/>
              </a:lnSpc>
              <a:buNone/>
            </a:pPr>
            <a:r>
              <a:rPr lang="en-US" altLang="ja-JP" sz="2000" dirty="0">
                <a:ea typeface="ＭＳ Ｐゴシック" pitchFamily="34" charset="-128"/>
              </a:rPr>
              <a:t>   conditions</a:t>
            </a:r>
          </a:p>
          <a:p>
            <a:pPr>
              <a:lnSpc>
                <a:spcPct val="90000"/>
              </a:lnSpc>
            </a:pPr>
            <a:r>
              <a:rPr lang="en-US" altLang="ja-JP" sz="2400" dirty="0">
                <a:ea typeface="ＭＳ Ｐゴシック" pitchFamily="34" charset="-128"/>
              </a:rPr>
              <a:t>Medication administration</a:t>
            </a:r>
          </a:p>
          <a:p>
            <a:pPr>
              <a:lnSpc>
                <a:spcPct val="90000"/>
              </a:lnSpc>
            </a:pPr>
            <a:r>
              <a:rPr lang="en-US" altLang="ja-JP" sz="2400" dirty="0">
                <a:ea typeface="ＭＳ Ｐゴシック" pitchFamily="34" charset="-128"/>
              </a:rPr>
              <a:t>Children with special health needs </a:t>
            </a:r>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18</a:t>
            </a:fld>
            <a:endParaRPr lang="en-US" dirty="0"/>
          </a:p>
        </p:txBody>
      </p:sp>
      <p:pic>
        <p:nvPicPr>
          <p:cNvPr id="1454082" name="Picture 2" descr="C:\Documents and Settings\Penny\Local Settings\Temporary Internet Files\Content.IE5\FHTVFPEI\dglxasset[1].aspx"/>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2800" y="2590800"/>
            <a:ext cx="1557629" cy="1519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307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5719" name="Rectangle 7"/>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dirty="0">
                <a:ea typeface="ＭＳ Ｐゴシック" pitchFamily="34" charset="-128"/>
              </a:rPr>
              <a:t>Health Services (Cont.)</a:t>
            </a:r>
            <a:endParaRPr lang="en-US" altLang="en-US" sz="5400" dirty="0"/>
          </a:p>
        </p:txBody>
      </p:sp>
      <p:sp>
        <p:nvSpPr>
          <p:cNvPr id="1395720" name="Rectangle 8"/>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US" altLang="ja-JP" sz="2400" dirty="0">
                <a:ea typeface="ＭＳ Ｐゴシック" pitchFamily="34" charset="-128"/>
              </a:rPr>
              <a:t>Student Health Records should include:</a:t>
            </a:r>
          </a:p>
          <a:p>
            <a:pPr lvl="1"/>
            <a:r>
              <a:rPr lang="en-US" altLang="ja-JP" sz="2000" dirty="0">
                <a:ea typeface="ＭＳ Ｐゴシック" pitchFamily="34" charset="-128"/>
              </a:rPr>
              <a:t>Immunization status</a:t>
            </a:r>
          </a:p>
          <a:p>
            <a:pPr lvl="1"/>
            <a:r>
              <a:rPr lang="en-US" altLang="ja-JP" sz="2000" dirty="0">
                <a:ea typeface="ＭＳ Ｐゴシック" pitchFamily="34" charset="-128"/>
              </a:rPr>
              <a:t>Pertinent history</a:t>
            </a:r>
          </a:p>
          <a:p>
            <a:pPr lvl="1"/>
            <a:r>
              <a:rPr lang="en-US" altLang="ja-JP" sz="2000" dirty="0">
                <a:ea typeface="ＭＳ Ｐゴシック" pitchFamily="34" charset="-128"/>
              </a:rPr>
              <a:t>Results of screenings and examinations</a:t>
            </a:r>
          </a:p>
          <a:p>
            <a:pPr lvl="1"/>
            <a:r>
              <a:rPr lang="en-US" altLang="ja-JP" sz="2000" dirty="0">
                <a:ea typeface="ＭＳ Ｐゴシック" pitchFamily="34" charset="-128"/>
              </a:rPr>
              <a:t>IHPs (Individualized Health Care Plan)</a:t>
            </a:r>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19</a:t>
            </a:fld>
            <a:endParaRPr lang="en-US" dirty="0"/>
          </a:p>
        </p:txBody>
      </p:sp>
      <p:pic>
        <p:nvPicPr>
          <p:cNvPr id="7" name="Picture 5" descr="bd05024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400" y="1690687"/>
            <a:ext cx="1381125" cy="181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1735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5000" name="Rectangle 8"/>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School Health</a:t>
            </a:r>
          </a:p>
        </p:txBody>
      </p:sp>
      <p:sp>
        <p:nvSpPr>
          <p:cNvPr id="1365001" name="Rectangle 9"/>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marL="0" indent="0">
              <a:buNone/>
            </a:pPr>
            <a:r>
              <a:rPr lang="en-GB" altLang="en-US" dirty="0"/>
              <a:t>The healthy development of children and adolescents is influenced by many societal institutions. </a:t>
            </a:r>
          </a:p>
          <a:p>
            <a:pPr marL="0" indent="0">
              <a:buNone/>
            </a:pPr>
            <a:endParaRPr lang="en-GB" altLang="en-US" dirty="0"/>
          </a:p>
          <a:p>
            <a:pPr marL="0" indent="0">
              <a:buNone/>
            </a:pPr>
            <a:r>
              <a:rPr lang="en-GB" altLang="en-US" dirty="0"/>
              <a:t>After the family, the school is the primary institution responsible for the development of young people.</a:t>
            </a:r>
          </a:p>
          <a:p>
            <a:pPr marL="0" indent="0" algn="r">
              <a:buFont typeface="Wingdings 2" pitchFamily="18" charset="2"/>
              <a:buNone/>
            </a:pPr>
            <a:endParaRPr lang="en-GB" altLang="en-US" sz="1800" dirty="0">
              <a:cs typeface="Arial" charset="0"/>
            </a:endParaRPr>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2</a:t>
            </a:fld>
            <a:endParaRPr lang="en-US" dirty="0"/>
          </a:p>
        </p:txBody>
      </p:sp>
    </p:spTree>
    <p:extLst>
      <p:ext uri="{BB962C8B-B14F-4D97-AF65-F5344CB8AC3E}">
        <p14:creationId xmlns:p14="http://schemas.microsoft.com/office/powerpoint/2010/main" val="727914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3672" name="Rectangle 8"/>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dirty="0">
                <a:ea typeface="ＭＳ Ｐゴシック" pitchFamily="34" charset="-128"/>
              </a:rPr>
              <a:t>Health Services (Cont.)</a:t>
            </a:r>
            <a:endParaRPr lang="en-US" altLang="en-US" dirty="0"/>
          </a:p>
        </p:txBody>
      </p:sp>
      <p:sp>
        <p:nvSpPr>
          <p:cNvPr id="1393673" name="Rectangle 9"/>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a:lnSpc>
                <a:spcPct val="90000"/>
              </a:lnSpc>
            </a:pPr>
            <a:r>
              <a:rPr lang="en-US" altLang="ja-JP" dirty="0">
                <a:ea typeface="ＭＳ Ｐゴシック" pitchFamily="34" charset="-128"/>
              </a:rPr>
              <a:t>Delegation of tasks by the school nurse</a:t>
            </a:r>
          </a:p>
          <a:p>
            <a:pPr lvl="1">
              <a:lnSpc>
                <a:spcPct val="90000"/>
              </a:lnSpc>
            </a:pPr>
            <a:r>
              <a:rPr lang="en-US" altLang="ja-JP" dirty="0">
                <a:ea typeface="ＭＳ Ｐゴシック" pitchFamily="34" charset="-128"/>
              </a:rPr>
              <a:t>Not all schools have a nurse; a nurse may be assigned to multiple schools.</a:t>
            </a:r>
          </a:p>
          <a:p>
            <a:pPr lvl="1">
              <a:lnSpc>
                <a:spcPct val="90000"/>
              </a:lnSpc>
            </a:pPr>
            <a:r>
              <a:rPr lang="en-US" altLang="ja-JP" dirty="0">
                <a:ea typeface="ＭＳ Ｐゴシック" pitchFamily="34" charset="-128"/>
              </a:rPr>
              <a:t>Nurse is responsible, but practice acts stipulate what can be delegated.</a:t>
            </a:r>
          </a:p>
          <a:p>
            <a:pPr lvl="2">
              <a:lnSpc>
                <a:spcPct val="90000"/>
              </a:lnSpc>
            </a:pPr>
            <a:r>
              <a:rPr lang="en-US" altLang="ja-JP" dirty="0">
                <a:ea typeface="ＭＳ Ｐゴシック" pitchFamily="34" charset="-128"/>
              </a:rPr>
              <a:t>Nurse must provide appropriate education, written procedures, and ongoing supervision and evaluation of the caregivers for tasks delegated to others.</a:t>
            </a:r>
          </a:p>
          <a:p>
            <a:pPr lvl="1">
              <a:lnSpc>
                <a:spcPct val="90000"/>
              </a:lnSpc>
            </a:pPr>
            <a:r>
              <a:rPr lang="en-US" altLang="ja-JP" dirty="0">
                <a:ea typeface="ＭＳ Ｐゴシック" pitchFamily="34" charset="-128"/>
              </a:rPr>
              <a:t>Responsibility for assessment, diagnosis, goal setting, and evaluation may never be delegated.</a:t>
            </a:r>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20</a:t>
            </a:fld>
            <a:endParaRPr lang="en-US" dirty="0"/>
          </a:p>
        </p:txBody>
      </p:sp>
    </p:spTree>
    <p:extLst>
      <p:ext uri="{BB962C8B-B14F-4D97-AF65-F5344CB8AC3E}">
        <p14:creationId xmlns:p14="http://schemas.microsoft.com/office/powerpoint/2010/main" val="940094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767" name="Rectangle 7"/>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dirty="0">
                <a:ea typeface="ＭＳ Ｐゴシック" pitchFamily="34" charset="-128"/>
              </a:rPr>
              <a:t>Health Services (Cont.)</a:t>
            </a:r>
            <a:endParaRPr lang="en-US" altLang="en-US" sz="5400" dirty="0"/>
          </a:p>
        </p:txBody>
      </p:sp>
      <p:sp>
        <p:nvSpPr>
          <p:cNvPr id="1397768" name="Rectangle 8"/>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US" altLang="ja-JP" dirty="0">
                <a:ea typeface="ＭＳ Ｐゴシック" pitchFamily="34" charset="-128"/>
              </a:rPr>
              <a:t>Nutritional concerns</a:t>
            </a:r>
          </a:p>
          <a:p>
            <a:pPr lvl="1"/>
            <a:r>
              <a:rPr lang="en-US" altLang="ja-JP" dirty="0">
                <a:ea typeface="ＭＳ Ｐゴシック" pitchFamily="34" charset="-128"/>
              </a:rPr>
              <a:t>Junk food and school vending machines</a:t>
            </a:r>
          </a:p>
          <a:p>
            <a:pPr lvl="1"/>
            <a:r>
              <a:rPr lang="en-US" altLang="ja-JP" dirty="0">
                <a:ea typeface="ＭＳ Ｐゴシック" pitchFamily="34" charset="-128"/>
              </a:rPr>
              <a:t>Skipping meals, especially breakfast</a:t>
            </a:r>
          </a:p>
          <a:p>
            <a:pPr lvl="1"/>
            <a:r>
              <a:rPr lang="en-US" altLang="ja-JP" dirty="0">
                <a:ea typeface="ＭＳ Ｐゴシック" pitchFamily="34" charset="-128"/>
              </a:rPr>
              <a:t>Unhealthy snacks</a:t>
            </a:r>
          </a:p>
          <a:p>
            <a:r>
              <a:rPr lang="en-US" altLang="ja-JP" dirty="0">
                <a:ea typeface="ＭＳ Ｐゴシック" pitchFamily="34" charset="-128"/>
              </a:rPr>
              <a:t>Eating disorders</a:t>
            </a:r>
          </a:p>
          <a:p>
            <a:pPr lvl="1"/>
            <a:r>
              <a:rPr lang="en-US" altLang="ja-JP" dirty="0">
                <a:ea typeface="ＭＳ Ｐゴシック" pitchFamily="34" charset="-128"/>
              </a:rPr>
              <a:t>Anorexia, bulimia, and binge eating</a:t>
            </a:r>
          </a:p>
          <a:p>
            <a:r>
              <a:rPr lang="en-US" altLang="ja-JP" dirty="0">
                <a:ea typeface="ＭＳ Ｐゴシック" pitchFamily="34" charset="-128"/>
              </a:rPr>
              <a:t>Obesity</a:t>
            </a:r>
            <a:r>
              <a:rPr lang="en-US" altLang="en-US" dirty="0"/>
              <a:t>—</a:t>
            </a:r>
            <a:r>
              <a:rPr lang="en-US" altLang="ja-JP" dirty="0">
                <a:ea typeface="ＭＳ Ｐゴシック" pitchFamily="34" charset="-128"/>
              </a:rPr>
              <a:t>fastest rising public health concern</a:t>
            </a:r>
          </a:p>
          <a:p>
            <a:r>
              <a:rPr lang="en-US" altLang="ja-JP" dirty="0">
                <a:ea typeface="ＭＳ Ｐゴシック" pitchFamily="34" charset="-128"/>
              </a:rPr>
              <a:t>Identifying nutritional problems, counseling and making appropriate referrals</a:t>
            </a:r>
          </a:p>
          <a:p>
            <a:r>
              <a:rPr lang="en-US" altLang="ja-JP" dirty="0">
                <a:ea typeface="ＭＳ Ｐゴシック" pitchFamily="34" charset="-128"/>
              </a:rPr>
              <a:t>Nutrition education programs</a:t>
            </a:r>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21</a:t>
            </a:fld>
            <a:endParaRPr lang="en-US" dirty="0"/>
          </a:p>
        </p:txBody>
      </p:sp>
      <p:pic>
        <p:nvPicPr>
          <p:cNvPr id="1397769"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67016" y="1295400"/>
            <a:ext cx="1924584" cy="175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solidFill>
                  <a:schemeClr val="tx1"/>
                </a:solidFill>
                <a:prstDash val="solid"/>
                <a:miter lim="800000"/>
                <a:headEnd type="none" w="sm" len="sm"/>
                <a:tailEnd type="none" w="sm" len="sm"/>
              </a14:hiddenLine>
            </a:ext>
          </a:extLst>
        </p:spPr>
      </p:pic>
    </p:spTree>
    <p:extLst>
      <p:ext uri="{BB962C8B-B14F-4D97-AF65-F5344CB8AC3E}">
        <p14:creationId xmlns:p14="http://schemas.microsoft.com/office/powerpoint/2010/main" val="44240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9815" name="Rectangle 7"/>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sz="3600" dirty="0">
                <a:ea typeface="ＭＳ Ｐゴシック" pitchFamily="34" charset="-128"/>
              </a:rPr>
              <a:t>Counseling, Psychological, and Social Services </a:t>
            </a:r>
            <a:endParaRPr lang="en-US" altLang="en-US" sz="3600" dirty="0"/>
          </a:p>
        </p:txBody>
      </p:sp>
      <p:sp>
        <p:nvSpPr>
          <p:cNvPr id="1399816" name="Rectangle 8"/>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a:lnSpc>
                <a:spcPct val="90000"/>
              </a:lnSpc>
            </a:pPr>
            <a:r>
              <a:rPr lang="en-US" altLang="ja-JP" dirty="0">
                <a:ea typeface="ＭＳ Ｐゴシック" pitchFamily="34" charset="-128"/>
              </a:rPr>
              <a:t>Promotion of mental health </a:t>
            </a:r>
          </a:p>
          <a:p>
            <a:pPr>
              <a:lnSpc>
                <a:spcPct val="90000"/>
              </a:lnSpc>
            </a:pPr>
            <a:r>
              <a:rPr lang="en-US" altLang="ja-JP" dirty="0">
                <a:ea typeface="ＭＳ Ｐゴシック" pitchFamily="34" charset="-128"/>
              </a:rPr>
              <a:t>Reduction or removal of threats to mental health</a:t>
            </a:r>
          </a:p>
          <a:p>
            <a:pPr lvl="1">
              <a:lnSpc>
                <a:spcPct val="90000"/>
              </a:lnSpc>
            </a:pPr>
            <a:r>
              <a:rPr lang="en-US" altLang="ja-JP" dirty="0">
                <a:ea typeface="ＭＳ Ｐゴシック" pitchFamily="34" charset="-128"/>
              </a:rPr>
              <a:t>Depression</a:t>
            </a:r>
          </a:p>
          <a:p>
            <a:pPr lvl="1">
              <a:lnSpc>
                <a:spcPct val="90000"/>
              </a:lnSpc>
            </a:pPr>
            <a:r>
              <a:rPr lang="en-US" altLang="ja-JP" dirty="0">
                <a:ea typeface="ＭＳ Ｐゴシック" pitchFamily="34" charset="-128"/>
              </a:rPr>
              <a:t>Substance abuse</a:t>
            </a:r>
          </a:p>
          <a:p>
            <a:pPr lvl="1">
              <a:lnSpc>
                <a:spcPct val="90000"/>
              </a:lnSpc>
            </a:pPr>
            <a:r>
              <a:rPr lang="en-US" altLang="ja-JP" dirty="0">
                <a:ea typeface="ＭＳ Ｐゴシック" pitchFamily="34" charset="-128"/>
              </a:rPr>
              <a:t>Conduct disorders</a:t>
            </a:r>
          </a:p>
          <a:p>
            <a:pPr lvl="1">
              <a:lnSpc>
                <a:spcPct val="90000"/>
              </a:lnSpc>
            </a:pPr>
            <a:r>
              <a:rPr lang="en-US" altLang="ja-JP" dirty="0">
                <a:ea typeface="ＭＳ Ｐゴシック" pitchFamily="34" charset="-128"/>
              </a:rPr>
              <a:t>Self-esteem issues</a:t>
            </a:r>
          </a:p>
          <a:p>
            <a:pPr lvl="1">
              <a:lnSpc>
                <a:spcPct val="90000"/>
              </a:lnSpc>
            </a:pPr>
            <a:r>
              <a:rPr lang="en-US" altLang="ja-JP" dirty="0">
                <a:ea typeface="ＭＳ Ｐゴシック" pitchFamily="34" charset="-128"/>
              </a:rPr>
              <a:t>Suicidal ideation</a:t>
            </a:r>
          </a:p>
          <a:p>
            <a:pPr lvl="1">
              <a:lnSpc>
                <a:spcPct val="90000"/>
              </a:lnSpc>
            </a:pPr>
            <a:r>
              <a:rPr lang="en-US" altLang="ja-JP" dirty="0">
                <a:ea typeface="ＭＳ Ｐゴシック" pitchFamily="34" charset="-128"/>
              </a:rPr>
              <a:t>Eating disorders</a:t>
            </a:r>
          </a:p>
          <a:p>
            <a:pPr lvl="1">
              <a:lnSpc>
                <a:spcPct val="90000"/>
              </a:lnSpc>
            </a:pPr>
            <a:r>
              <a:rPr lang="en-US" altLang="ja-JP" dirty="0">
                <a:ea typeface="ＭＳ Ｐゴシック" pitchFamily="34" charset="-128"/>
              </a:rPr>
              <a:t>Under- or over-achievement</a:t>
            </a:r>
            <a:endParaRPr lang="en-US" altLang="en-US" dirty="0"/>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22</a:t>
            </a:fld>
            <a:endParaRPr lang="en-US" dirty="0"/>
          </a:p>
        </p:txBody>
      </p:sp>
      <p:pic>
        <p:nvPicPr>
          <p:cNvPr id="7" name="Picture 6" descr="bd07224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3200" y="2971800"/>
            <a:ext cx="1905000"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89205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1863" name="Rectangle 7"/>
          <p:cNvSpPr>
            <a:spLocks noGrp="1" noChangeArrowheads="1"/>
          </p:cNvSpPr>
          <p:nvPr>
            <p:ph type="title"/>
          </p:nvPr>
        </p:nvSpPr>
        <p:spPr>
          <a:xfrm>
            <a:off x="685800" y="457200"/>
            <a:ext cx="7772400" cy="1066800"/>
          </a:xfrm>
        </p:spPr>
        <p:txBody>
          <a:bodyPr/>
          <a:lstStyle/>
          <a:p>
            <a:r>
              <a:rPr lang="en-US" altLang="en-US" dirty="0"/>
              <a:t>Healthy School Environment</a:t>
            </a:r>
          </a:p>
        </p:txBody>
      </p:sp>
      <p:sp>
        <p:nvSpPr>
          <p:cNvPr id="1401864" name="Rectangle 8"/>
          <p:cNvSpPr>
            <a:spLocks noGrp="1" noChangeArrowheads="1"/>
          </p:cNvSpPr>
          <p:nvPr>
            <p:ph idx="1"/>
          </p:nvPr>
        </p:nvSpPr>
        <p:spPr>
          <a:xfrm>
            <a:off x="685800" y="1676400"/>
            <a:ext cx="7772400" cy="4724400"/>
          </a:xfrm>
        </p:spPr>
        <p:txBody>
          <a:bodyPr/>
          <a:lstStyle/>
          <a:p>
            <a:pPr marL="0" indent="0">
              <a:buNone/>
            </a:pPr>
            <a:r>
              <a:rPr lang="en-US" altLang="ja-JP" sz="2400" dirty="0"/>
              <a:t>“All students and staff have an inherent right to learn and work in a healthy school environment, and that the school nurse can assess the school environment for risk factors, advocate for the school community, to address environmental pollution issues, and educate the community to the impacts of environmental issues and exposures.”</a:t>
            </a:r>
          </a:p>
          <a:p>
            <a:pPr marL="0" indent="0" algn="r">
              <a:buNone/>
            </a:pPr>
            <a:r>
              <a:rPr lang="en-US" altLang="ja-JP" sz="1800" dirty="0"/>
              <a:t>– NASN (2012)</a:t>
            </a:r>
          </a:p>
        </p:txBody>
      </p:sp>
      <p:sp>
        <p:nvSpPr>
          <p:cNvPr id="2" name="Footer Placeholder 1"/>
          <p:cNvSpPr>
            <a:spLocks noGrp="1"/>
          </p:cNvSpPr>
          <p:nvPr>
            <p:ph type="ftr" sz="quarter" idx="10"/>
          </p:nvPr>
        </p:nvSpPr>
        <p:spPr/>
        <p:txBody>
          <a:bodyPr/>
          <a:lstStyle/>
          <a:p>
            <a:r>
              <a:rPr lang="en-US"/>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23</a:t>
            </a:fld>
            <a:endParaRPr lang="en-US" dirty="0"/>
          </a:p>
        </p:txBody>
      </p:sp>
      <p:pic>
        <p:nvPicPr>
          <p:cNvPr id="1401862" name="Picture 8" descr="bd05095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4555697"/>
            <a:ext cx="2057400" cy="1768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319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3913" name="Rectangle 9"/>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600" dirty="0"/>
              <a:t>Healthy School Environment (Cont.)</a:t>
            </a:r>
          </a:p>
        </p:txBody>
      </p:sp>
      <p:sp>
        <p:nvSpPr>
          <p:cNvPr id="1403914" name="Rectangle 10"/>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US" altLang="ja-JP" dirty="0">
                <a:ea typeface="ＭＳ Ｐゴシック" pitchFamily="34" charset="-128"/>
              </a:rPr>
              <a:t>Violence (bullying) is a major public health problem because it threatens the health and well-being, both physical and psychological, of many children and adolescents.</a:t>
            </a:r>
          </a:p>
          <a:p>
            <a:pPr lvl="1"/>
            <a:r>
              <a:rPr lang="en-US" altLang="ja-JP" dirty="0">
                <a:ea typeface="ＭＳ Ｐゴシック" pitchFamily="34" charset="-128"/>
              </a:rPr>
              <a:t>Be aware of risk factors and signs that could indicate a tendency toward violence. </a:t>
            </a:r>
          </a:p>
          <a:p>
            <a:pPr lvl="1"/>
            <a:r>
              <a:rPr lang="en-US" altLang="ja-JP" dirty="0">
                <a:ea typeface="ＭＳ Ｐゴシック" pitchFamily="34" charset="-128"/>
              </a:rPr>
              <a:t>Violence prevention programs </a:t>
            </a:r>
          </a:p>
          <a:p>
            <a:pPr lvl="2"/>
            <a:r>
              <a:rPr lang="en-US" altLang="ja-JP" dirty="0">
                <a:ea typeface="ＭＳ Ｐゴシック" pitchFamily="34" charset="-128"/>
              </a:rPr>
              <a:t>Stress management</a:t>
            </a:r>
          </a:p>
          <a:p>
            <a:pPr lvl="2"/>
            <a:r>
              <a:rPr lang="en-US" altLang="ja-JP" dirty="0">
                <a:ea typeface="ＭＳ Ｐゴシック" pitchFamily="34" charset="-128"/>
              </a:rPr>
              <a:t>Conflict and anger resolution</a:t>
            </a:r>
          </a:p>
          <a:p>
            <a:pPr lvl="2"/>
            <a:r>
              <a:rPr lang="en-US" altLang="ja-JP" dirty="0">
                <a:ea typeface="ＭＳ Ｐゴシック" pitchFamily="34" charset="-128"/>
              </a:rPr>
              <a:t>Personal and self-esteem development</a:t>
            </a:r>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24</a:t>
            </a:fld>
            <a:endParaRPr lang="en-US" dirty="0"/>
          </a:p>
        </p:txBody>
      </p:sp>
      <p:pic>
        <p:nvPicPr>
          <p:cNvPr id="7" name="Picture 9" descr="BD06990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29400" y="4114800"/>
            <a:ext cx="198792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57328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5961" name="Rectangle 9"/>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dirty="0">
                <a:ea typeface="ＭＳ Ｐゴシック" pitchFamily="34" charset="-128"/>
              </a:rPr>
              <a:t>Health Promotion for School Staff </a:t>
            </a:r>
            <a:endParaRPr lang="en-US" altLang="en-US" dirty="0"/>
          </a:p>
        </p:txBody>
      </p:sp>
      <p:sp>
        <p:nvSpPr>
          <p:cNvPr id="1405962" name="Rectangle 10"/>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US" altLang="ja-JP" dirty="0">
                <a:ea typeface="ＭＳ Ｐゴシック" pitchFamily="34" charset="-128"/>
              </a:rPr>
              <a:t>Health promotion programs at the work site produce beneficial results.</a:t>
            </a:r>
          </a:p>
          <a:p>
            <a:pPr lvl="1"/>
            <a:r>
              <a:rPr lang="en-US" altLang="ja-JP" dirty="0">
                <a:ea typeface="ＭＳ Ｐゴシック" pitchFamily="34" charset="-128"/>
              </a:rPr>
              <a:t>Positive effects on blood pressure control</a:t>
            </a:r>
          </a:p>
          <a:p>
            <a:pPr lvl="1"/>
            <a:r>
              <a:rPr lang="en-US" altLang="ja-JP" dirty="0">
                <a:ea typeface="ＭＳ Ｐゴシック" pitchFamily="34" charset="-128"/>
              </a:rPr>
              <a:t>Daily physical activity</a:t>
            </a:r>
          </a:p>
          <a:p>
            <a:pPr lvl="1"/>
            <a:r>
              <a:rPr lang="en-US" altLang="ja-JP" dirty="0">
                <a:ea typeface="ＭＳ Ｐゴシック" pitchFamily="34" charset="-128"/>
              </a:rPr>
              <a:t>Smoking cessation</a:t>
            </a:r>
          </a:p>
          <a:p>
            <a:pPr lvl="1"/>
            <a:r>
              <a:rPr lang="en-US" altLang="ja-JP" dirty="0">
                <a:ea typeface="ＭＳ Ｐゴシック" pitchFamily="34" charset="-128"/>
              </a:rPr>
              <a:t>Weight control </a:t>
            </a:r>
          </a:p>
          <a:p>
            <a:pPr lvl="1"/>
            <a:r>
              <a:rPr lang="en-US" altLang="ja-JP" dirty="0">
                <a:ea typeface="ＭＳ Ｐゴシック" pitchFamily="34" charset="-128"/>
              </a:rPr>
              <a:t>Improve morale</a:t>
            </a:r>
          </a:p>
          <a:p>
            <a:pPr lvl="1"/>
            <a:r>
              <a:rPr lang="en-US" altLang="ja-JP" dirty="0">
                <a:ea typeface="ＭＳ Ｐゴシック" pitchFamily="34" charset="-128"/>
              </a:rPr>
              <a:t>Reduce job stress and absenteeism </a:t>
            </a:r>
          </a:p>
          <a:p>
            <a:pPr lvl="1"/>
            <a:r>
              <a:rPr lang="en-US" altLang="ja-JP" dirty="0">
                <a:ea typeface="ＭＳ Ｐゴシック" pitchFamily="34" charset="-128"/>
              </a:rPr>
              <a:t>Heighten interest in teaching health-related topics to students</a:t>
            </a:r>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25</a:t>
            </a:fld>
            <a:endParaRPr lang="en-US" dirty="0"/>
          </a:p>
        </p:txBody>
      </p:sp>
      <p:pic>
        <p:nvPicPr>
          <p:cNvPr id="7" name="Picture 8" descr="bd06630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3048000"/>
            <a:ext cx="2286000" cy="197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72604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8007" name="Rectangle 7"/>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sz="3600" dirty="0">
                <a:ea typeface="ＭＳ Ｐゴシック" pitchFamily="34" charset="-128"/>
              </a:rPr>
              <a:t>Family and Community Involvement</a:t>
            </a:r>
            <a:endParaRPr lang="en-US" altLang="en-US" sz="3600" dirty="0"/>
          </a:p>
        </p:txBody>
      </p:sp>
      <p:sp>
        <p:nvSpPr>
          <p:cNvPr id="1408008" name="Rectangle 8"/>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US" altLang="ja-JP" dirty="0">
                <a:ea typeface="ＭＳ Ｐゴシック" pitchFamily="34" charset="-128"/>
              </a:rPr>
              <a:t>The school nurse is a resource to the community; performs many roles:</a:t>
            </a:r>
          </a:p>
          <a:p>
            <a:pPr lvl="1"/>
            <a:r>
              <a:rPr lang="en-US" altLang="en-US" dirty="0"/>
              <a:t>Educator</a:t>
            </a:r>
          </a:p>
          <a:p>
            <a:pPr lvl="1"/>
            <a:r>
              <a:rPr lang="en-US" altLang="en-US" dirty="0"/>
              <a:t>Resource/leadership role</a:t>
            </a:r>
          </a:p>
          <a:p>
            <a:pPr lvl="1"/>
            <a:r>
              <a:rPr lang="en-US" altLang="en-US" dirty="0"/>
              <a:t>Consultant</a:t>
            </a:r>
          </a:p>
          <a:p>
            <a:pPr lvl="1"/>
            <a:r>
              <a:rPr lang="en-US" altLang="en-US" dirty="0"/>
              <a:t>Advocate</a:t>
            </a:r>
          </a:p>
          <a:p>
            <a:r>
              <a:rPr lang="en-US" altLang="ja-JP" dirty="0">
                <a:ea typeface="ＭＳ Ｐゴシック" pitchFamily="34" charset="-128"/>
              </a:rPr>
              <a:t>Students who have parental support are more successful, experience less emotional distress, eat healthier, and are more actively engaged in learning</a:t>
            </a:r>
            <a:endParaRPr lang="en-US" altLang="en-US" dirty="0"/>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26</a:t>
            </a:fld>
            <a:endParaRPr lang="en-US" dirty="0"/>
          </a:p>
        </p:txBody>
      </p:sp>
      <p:pic>
        <p:nvPicPr>
          <p:cNvPr id="7" name="Picture 5" descr="bd06924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2400300"/>
            <a:ext cx="2395268"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58476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066800"/>
          </a:xfrm>
        </p:spPr>
        <p:txBody>
          <a:bodyPr/>
          <a:lstStyle/>
          <a:p>
            <a:r>
              <a:rPr lang="en-US" dirty="0"/>
              <a:t>Family Risk Index </a:t>
            </a:r>
            <a:br>
              <a:rPr lang="en-US" dirty="0"/>
            </a:br>
            <a:r>
              <a:rPr lang="en-US" sz="2800" dirty="0"/>
              <a:t>(Annie E. Casey Foundation, 2002)</a:t>
            </a:r>
            <a:endParaRPr lang="en-US" sz="28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85800" y="1676400"/>
            <a:ext cx="7772400" cy="4724400"/>
          </a:xfrm>
        </p:spPr>
        <p:txBody>
          <a:bodyPr/>
          <a:lstStyle/>
          <a:p>
            <a:pPr marL="0" indent="0">
              <a:buNone/>
            </a:pPr>
            <a:r>
              <a:rPr lang="en-US" sz="2400" dirty="0">
                <a:latin typeface="+mn-lt"/>
                <a:ea typeface="+mn-ea"/>
                <a:cs typeface="+mn-cs"/>
              </a:rPr>
              <a:t>Children living in families with four or more of the following characteristics are considered “high risk” … </a:t>
            </a:r>
          </a:p>
          <a:p>
            <a:pPr lvl="1"/>
            <a:r>
              <a:rPr lang="en-US" sz="2000" dirty="0">
                <a:latin typeface="+mn-lt"/>
                <a:ea typeface="+mn-ea"/>
                <a:cs typeface="+mn-cs"/>
              </a:rPr>
              <a:t>Child is not living with two parents</a:t>
            </a:r>
          </a:p>
          <a:p>
            <a:pPr lvl="1"/>
            <a:r>
              <a:rPr lang="en-US" sz="2000" dirty="0">
                <a:latin typeface="+mn-lt"/>
                <a:ea typeface="+mn-ea"/>
                <a:cs typeface="+mn-cs"/>
              </a:rPr>
              <a:t>Household head is a high school dropout</a:t>
            </a:r>
          </a:p>
          <a:p>
            <a:pPr lvl="1"/>
            <a:r>
              <a:rPr lang="en-US" sz="2000" dirty="0">
                <a:latin typeface="+mn-lt"/>
                <a:ea typeface="+mn-ea"/>
                <a:cs typeface="+mn-cs"/>
              </a:rPr>
              <a:t>Family income is below the poverty line</a:t>
            </a:r>
          </a:p>
          <a:p>
            <a:pPr lvl="1"/>
            <a:r>
              <a:rPr lang="en-US" sz="2000" dirty="0">
                <a:latin typeface="+mn-lt"/>
                <a:ea typeface="+mn-ea"/>
                <a:cs typeface="+mn-cs"/>
              </a:rPr>
              <a:t>Child is living with parent(s) who does not have steady, full-time employment</a:t>
            </a:r>
          </a:p>
          <a:p>
            <a:pPr lvl="1"/>
            <a:r>
              <a:rPr lang="en-US" sz="2000" dirty="0">
                <a:latin typeface="+mn-lt"/>
                <a:ea typeface="+mn-ea"/>
                <a:cs typeface="+mn-cs"/>
              </a:rPr>
              <a:t>Family is receiving welfare benefits</a:t>
            </a:r>
          </a:p>
          <a:p>
            <a:pPr lvl="1"/>
            <a:r>
              <a:rPr lang="en-US" sz="2000" dirty="0">
                <a:latin typeface="+mn-lt"/>
                <a:ea typeface="+mn-ea"/>
                <a:cs typeface="+mn-cs"/>
              </a:rPr>
              <a:t>Child does not have health insurance</a:t>
            </a:r>
            <a:endParaRPr lang="en-US" dirty="0">
              <a:latin typeface="+mn-lt"/>
              <a:ea typeface="+mn-ea"/>
              <a:cs typeface="+mn-cs"/>
            </a:endParaRPr>
          </a:p>
        </p:txBody>
      </p:sp>
      <p:sp>
        <p:nvSpPr>
          <p:cNvPr id="4" name="Footer Placeholder 3"/>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5" name="Slide Number Placeholder 4"/>
          <p:cNvSpPr>
            <a:spLocks noGrp="1"/>
          </p:cNvSpPr>
          <p:nvPr>
            <p:ph type="sldNum" sz="quarter" idx="11"/>
          </p:nvPr>
        </p:nvSpPr>
        <p:spPr/>
        <p:txBody>
          <a:bodyPr/>
          <a:lstStyle/>
          <a:p>
            <a:fld id="{11B24FD1-C3CE-4B89-A780-9288FC41850D}" type="slidenum">
              <a:rPr lang="en-US" smtClean="0"/>
              <a:pPr/>
              <a:t>27</a:t>
            </a:fld>
            <a:endParaRPr lang="en-US" dirty="0"/>
          </a:p>
        </p:txBody>
      </p:sp>
    </p:spTree>
    <p:extLst>
      <p:ext uri="{BB962C8B-B14F-4D97-AF65-F5344CB8AC3E}">
        <p14:creationId xmlns:p14="http://schemas.microsoft.com/office/powerpoint/2010/main" val="506953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066800"/>
          </a:xfrm>
        </p:spPr>
        <p:txBody>
          <a:bodyPr/>
          <a:lstStyle/>
          <a:p>
            <a:r>
              <a:rPr lang="en-US" dirty="0"/>
              <a:t>Academic Success</a:t>
            </a:r>
          </a:p>
        </p:txBody>
      </p:sp>
      <p:sp>
        <p:nvSpPr>
          <p:cNvPr id="3" name="Content Placeholder 2"/>
          <p:cNvSpPr>
            <a:spLocks noGrp="1"/>
          </p:cNvSpPr>
          <p:nvPr>
            <p:ph idx="1"/>
          </p:nvPr>
        </p:nvSpPr>
        <p:spPr>
          <a:xfrm>
            <a:off x="685800" y="1676400"/>
            <a:ext cx="7772400" cy="4724400"/>
          </a:xfrm>
        </p:spPr>
        <p:txBody>
          <a:bodyPr/>
          <a:lstStyle/>
          <a:p>
            <a:r>
              <a:rPr lang="en-US" dirty="0"/>
              <a:t>It is impossible to achieve success in school without maximizing the health of the students.</a:t>
            </a:r>
          </a:p>
          <a:p>
            <a:r>
              <a:rPr lang="en-US" dirty="0"/>
              <a:t>Poor academic performance is strongly correlated with uninsured status of youth; acquisition of health insurance leads to an increase in school performance. </a:t>
            </a:r>
          </a:p>
          <a:p>
            <a:r>
              <a:rPr lang="en-US" dirty="0"/>
              <a:t>Health problems lead to increase in absenteeism.</a:t>
            </a:r>
          </a:p>
          <a:p>
            <a:r>
              <a:rPr lang="en-US" dirty="0"/>
              <a:t>The school nurse has a unique opportunity to make a positive impact on youths.</a:t>
            </a:r>
          </a:p>
        </p:txBody>
      </p:sp>
      <p:sp>
        <p:nvSpPr>
          <p:cNvPr id="4" name="Footer Placeholder 3"/>
          <p:cNvSpPr>
            <a:spLocks noGrp="1"/>
          </p:cNvSpPr>
          <p:nvPr>
            <p:ph type="ftr" sz="quarter" idx="10"/>
          </p:nvPr>
        </p:nvSpPr>
        <p:spPr/>
        <p:txBody>
          <a:bodyPr/>
          <a:lstStyle/>
          <a:p>
            <a:r>
              <a:rPr lang="en-US" dirty="0">
                <a:solidFill>
                  <a:srgbClr val="000000"/>
                </a:solidFill>
                <a:latin typeface="Arial"/>
                <a:ea typeface="Calibri"/>
              </a:rPr>
              <a:t>Copyright © 2015, 2011, 2007, 2001, 1997, 1993 by Saunders, an imprint of Elsevier Inc.</a:t>
            </a:r>
            <a:endParaRPr lang="en-US" dirty="0"/>
          </a:p>
        </p:txBody>
      </p:sp>
      <p:sp>
        <p:nvSpPr>
          <p:cNvPr id="5" name="Slide Number Placeholder 4"/>
          <p:cNvSpPr>
            <a:spLocks noGrp="1"/>
          </p:cNvSpPr>
          <p:nvPr>
            <p:ph type="sldNum" sz="quarter" idx="11"/>
          </p:nvPr>
        </p:nvSpPr>
        <p:spPr/>
        <p:txBody>
          <a:bodyPr/>
          <a:lstStyle/>
          <a:p>
            <a:fld id="{11B24FD1-C3CE-4B89-A780-9288FC41850D}" type="slidenum">
              <a:rPr lang="en-US" smtClean="0"/>
              <a:pPr/>
              <a:t>3</a:t>
            </a:fld>
            <a:endParaRPr lang="en-US" dirty="0"/>
          </a:p>
        </p:txBody>
      </p:sp>
    </p:spTree>
    <p:extLst>
      <p:ext uri="{BB962C8B-B14F-4D97-AF65-F5344CB8AC3E}">
        <p14:creationId xmlns:p14="http://schemas.microsoft.com/office/powerpoint/2010/main" val="3451675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0055" name="Rectangle 7"/>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dirty="0">
                <a:ea typeface="ＭＳ Ｐゴシック" pitchFamily="34" charset="-128"/>
              </a:rPr>
              <a:t>School Nursing Practice </a:t>
            </a:r>
            <a:endParaRPr lang="en-US" altLang="en-US" dirty="0"/>
          </a:p>
        </p:txBody>
      </p:sp>
      <p:sp>
        <p:nvSpPr>
          <p:cNvPr id="1410056" name="Rectangle 8"/>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a:lnSpc>
                <a:spcPct val="90000"/>
              </a:lnSpc>
            </a:pPr>
            <a:r>
              <a:rPr lang="en-US" altLang="ja-JP" dirty="0">
                <a:ea typeface="ＭＳ Ｐゴシック" pitchFamily="34" charset="-128"/>
              </a:rPr>
              <a:t>Education needed by school nurse:</a:t>
            </a:r>
          </a:p>
          <a:p>
            <a:pPr lvl="1">
              <a:lnSpc>
                <a:spcPct val="90000"/>
              </a:lnSpc>
            </a:pPr>
            <a:r>
              <a:rPr lang="en-US" altLang="ja-JP" dirty="0">
                <a:ea typeface="ＭＳ Ｐゴシック" pitchFamily="34" charset="-128"/>
              </a:rPr>
              <a:t>Growth and development</a:t>
            </a:r>
          </a:p>
          <a:p>
            <a:pPr lvl="1">
              <a:lnSpc>
                <a:spcPct val="90000"/>
              </a:lnSpc>
            </a:pPr>
            <a:r>
              <a:rPr lang="en-US" altLang="ja-JP" dirty="0">
                <a:ea typeface="ＭＳ Ｐゴシック" pitchFamily="34" charset="-128"/>
              </a:rPr>
              <a:t>Public health</a:t>
            </a:r>
          </a:p>
          <a:p>
            <a:pPr lvl="1">
              <a:lnSpc>
                <a:spcPct val="90000"/>
              </a:lnSpc>
            </a:pPr>
            <a:r>
              <a:rPr lang="en-US" altLang="ja-JP" dirty="0">
                <a:ea typeface="ＭＳ Ｐゴシック" pitchFamily="34" charset="-128"/>
              </a:rPr>
              <a:t>Mental health nursing</a:t>
            </a:r>
          </a:p>
          <a:p>
            <a:pPr lvl="1">
              <a:lnSpc>
                <a:spcPct val="90000"/>
              </a:lnSpc>
            </a:pPr>
            <a:r>
              <a:rPr lang="en-US" altLang="ja-JP" dirty="0">
                <a:ea typeface="ＭＳ Ｐゴシック" pitchFamily="34" charset="-128"/>
              </a:rPr>
              <a:t>Case management</a:t>
            </a:r>
          </a:p>
          <a:p>
            <a:pPr lvl="1">
              <a:lnSpc>
                <a:spcPct val="90000"/>
              </a:lnSpc>
            </a:pPr>
            <a:r>
              <a:rPr lang="en-US" altLang="ja-JP" dirty="0">
                <a:ea typeface="ＭＳ Ｐゴシック" pitchFamily="34" charset="-128"/>
              </a:rPr>
              <a:t>Program management</a:t>
            </a:r>
          </a:p>
          <a:p>
            <a:pPr lvl="1">
              <a:lnSpc>
                <a:spcPct val="90000"/>
              </a:lnSpc>
            </a:pPr>
            <a:r>
              <a:rPr lang="en-US" altLang="ja-JP" dirty="0">
                <a:ea typeface="ＭＳ Ｐゴシック" pitchFamily="34" charset="-128"/>
              </a:rPr>
              <a:t>Family theory</a:t>
            </a:r>
          </a:p>
          <a:p>
            <a:pPr lvl="1">
              <a:lnSpc>
                <a:spcPct val="90000"/>
              </a:lnSpc>
            </a:pPr>
            <a:r>
              <a:rPr lang="en-US" altLang="ja-JP" dirty="0">
                <a:ea typeface="ＭＳ Ｐゴシック" pitchFamily="34" charset="-128"/>
              </a:rPr>
              <a:t>Leadership</a:t>
            </a:r>
          </a:p>
          <a:p>
            <a:pPr lvl="1">
              <a:lnSpc>
                <a:spcPct val="90000"/>
              </a:lnSpc>
            </a:pPr>
            <a:r>
              <a:rPr lang="en-US" altLang="ja-JP" dirty="0">
                <a:ea typeface="ＭＳ Ｐゴシック" pitchFamily="34" charset="-128"/>
              </a:rPr>
              <a:t>Cultural sensitivity</a:t>
            </a:r>
          </a:p>
          <a:p>
            <a:pPr>
              <a:lnSpc>
                <a:spcPct val="90000"/>
              </a:lnSpc>
            </a:pPr>
            <a:r>
              <a:rPr lang="en-US" altLang="ja-JP" dirty="0">
                <a:ea typeface="ＭＳ Ｐゴシック" pitchFamily="34" charset="-128"/>
              </a:rPr>
              <a:t>Bachelor’s degree or higher recommended</a:t>
            </a:r>
            <a:endParaRPr lang="en-US" altLang="en-US" dirty="0"/>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4</a:t>
            </a:fld>
            <a:endParaRPr lang="en-US" dirty="0"/>
          </a:p>
        </p:txBody>
      </p:sp>
      <p:pic>
        <p:nvPicPr>
          <p:cNvPr id="1410054" name="Picture 4" descr="bd05096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8400" y="2438399"/>
            <a:ext cx="2209800" cy="2458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4489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4155" name="Rectangle 11"/>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Roles of the School Nurse</a:t>
            </a:r>
          </a:p>
        </p:txBody>
      </p:sp>
      <p:sp>
        <p:nvSpPr>
          <p:cNvPr id="1414156" name="Rectangle 12"/>
          <p:cNvSpPr>
            <a:spLocks noGrp="1" noChangeArrowheads="1"/>
          </p:cNvSpPr>
          <p:nvPr>
            <p:ph sz="half" idx="1"/>
          </p:nvPr>
        </p:nvSpPr>
        <p:spPr>
          <a:xfrm>
            <a:off x="685800" y="1676400"/>
            <a:ext cx="37338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US" altLang="ja-JP" sz="2400" dirty="0">
                <a:ea typeface="ＭＳ Ｐゴシック" pitchFamily="34" charset="-128"/>
              </a:rPr>
              <a:t>Care provider</a:t>
            </a:r>
          </a:p>
          <a:p>
            <a:r>
              <a:rPr lang="en-US" altLang="ja-JP" sz="2400" dirty="0">
                <a:ea typeface="ＭＳ Ｐゴシック" pitchFamily="34" charset="-128"/>
              </a:rPr>
              <a:t>Student advocate</a:t>
            </a:r>
          </a:p>
          <a:p>
            <a:r>
              <a:rPr lang="en-US" altLang="ja-JP" sz="2400" dirty="0">
                <a:ea typeface="ＭＳ Ｐゴシック" pitchFamily="34" charset="-128"/>
              </a:rPr>
              <a:t>Educator</a:t>
            </a:r>
          </a:p>
          <a:p>
            <a:r>
              <a:rPr lang="en-US" altLang="ja-JP" sz="2400" dirty="0">
                <a:ea typeface="ＭＳ Ｐゴシック" pitchFamily="34" charset="-128"/>
              </a:rPr>
              <a:t>Community liaison</a:t>
            </a:r>
          </a:p>
          <a:p>
            <a:r>
              <a:rPr lang="en-US" altLang="ja-JP" sz="2400" dirty="0">
                <a:ea typeface="ＭＳ Ｐゴシック" pitchFamily="34" charset="-128"/>
              </a:rPr>
              <a:t>Case manager </a:t>
            </a:r>
          </a:p>
        </p:txBody>
      </p:sp>
      <p:sp>
        <p:nvSpPr>
          <p:cNvPr id="1414157" name="Rectangle 13"/>
          <p:cNvSpPr>
            <a:spLocks noGrp="1" noChangeArrowheads="1"/>
          </p:cNvSpPr>
          <p:nvPr>
            <p:ph sz="half" idx="2"/>
          </p:nvPr>
        </p:nvSpPr>
        <p:spPr>
          <a:xfrm>
            <a:off x="4648200" y="1676400"/>
            <a:ext cx="38100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US" altLang="ja-JP" sz="2400" dirty="0">
                <a:ea typeface="ＭＳ Ｐゴシック" pitchFamily="34" charset="-128"/>
              </a:rPr>
              <a:t>Delegate cares and supervise others</a:t>
            </a:r>
          </a:p>
          <a:p>
            <a:r>
              <a:rPr lang="en-US" altLang="ja-JP" sz="2400" dirty="0">
                <a:ea typeface="ＭＳ Ｐゴシック" pitchFamily="34" charset="-128"/>
              </a:rPr>
              <a:t>Practice independently as a member of an interdisciplinary team</a:t>
            </a:r>
          </a:p>
          <a:p>
            <a:r>
              <a:rPr lang="en-US" altLang="ja-JP" sz="2400" dirty="0">
                <a:ea typeface="ＭＳ Ｐゴシック" pitchFamily="34" charset="-128"/>
              </a:rPr>
              <a:t>Conduct research </a:t>
            </a:r>
            <a:endParaRPr lang="en-US" altLang="en-US" sz="2400" dirty="0"/>
          </a:p>
          <a:p>
            <a:pPr marL="0" indent="0">
              <a:buNone/>
            </a:pPr>
            <a:endParaRPr lang="en-US" altLang="ja-JP" dirty="0">
              <a:ea typeface="ＭＳ Ｐゴシック" pitchFamily="34" charset="-128"/>
            </a:endParaRPr>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5</a:t>
            </a:fld>
            <a:endParaRPr lang="en-US" dirty="0"/>
          </a:p>
        </p:txBody>
      </p:sp>
      <p:pic>
        <p:nvPicPr>
          <p:cNvPr id="1414151" name="Picture 5" descr="pe01038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1600" y="4495800"/>
            <a:ext cx="1820863" cy="163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4152" name="Picture 6" descr="bd06542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6400" y="4495800"/>
            <a:ext cx="1843088"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9096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6201" name="Rectangle 9"/>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dirty="0">
                <a:ea typeface="ＭＳ Ｐゴシック" pitchFamily="34" charset="-128"/>
              </a:rPr>
              <a:t>School-Based Health Centers</a:t>
            </a:r>
            <a:endParaRPr lang="en-US" altLang="en-US" dirty="0"/>
          </a:p>
        </p:txBody>
      </p:sp>
      <p:sp>
        <p:nvSpPr>
          <p:cNvPr id="1416202" name="Rectangle 10"/>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US" altLang="ja-JP" dirty="0">
                <a:ea typeface="ＭＳ Ｐゴシック" pitchFamily="34" charset="-128"/>
              </a:rPr>
              <a:t>One of best ways to offer comprehensive health care to children and adolescents.</a:t>
            </a:r>
          </a:p>
          <a:p>
            <a:r>
              <a:rPr lang="en-US" altLang="ja-JP" dirty="0">
                <a:ea typeface="ＭＳ Ｐゴシック" pitchFamily="34" charset="-128"/>
              </a:rPr>
              <a:t>An interdisciplinary team approach </a:t>
            </a:r>
          </a:p>
          <a:p>
            <a:pPr lvl="1"/>
            <a:r>
              <a:rPr lang="en-US" altLang="ja-JP" dirty="0">
                <a:ea typeface="ＭＳ Ｐゴシック" pitchFamily="34" charset="-128"/>
              </a:rPr>
              <a:t>Nurse practitioners</a:t>
            </a:r>
          </a:p>
          <a:p>
            <a:pPr lvl="1"/>
            <a:r>
              <a:rPr lang="en-US" altLang="ja-JP" dirty="0">
                <a:ea typeface="ＭＳ Ｐゴシック" pitchFamily="34" charset="-128"/>
              </a:rPr>
              <a:t>Social workers</a:t>
            </a:r>
          </a:p>
          <a:p>
            <a:pPr lvl="1"/>
            <a:r>
              <a:rPr lang="en-US" altLang="ja-JP" dirty="0">
                <a:ea typeface="ＭＳ Ｐゴシック" pitchFamily="34" charset="-128"/>
              </a:rPr>
              <a:t>Psychologists</a:t>
            </a:r>
          </a:p>
          <a:p>
            <a:pPr lvl="1"/>
            <a:r>
              <a:rPr lang="en-US" altLang="ja-JP" dirty="0">
                <a:ea typeface="ＭＳ Ｐゴシック" pitchFamily="34" charset="-128"/>
              </a:rPr>
              <a:t>Physicians </a:t>
            </a:r>
          </a:p>
          <a:p>
            <a:r>
              <a:rPr lang="en-US" altLang="ja-JP" dirty="0">
                <a:ea typeface="ＭＳ Ｐゴシック" pitchFamily="34" charset="-128"/>
              </a:rPr>
              <a:t>Provide services on site</a:t>
            </a:r>
          </a:p>
          <a:p>
            <a:r>
              <a:rPr lang="en-US" altLang="ja-JP" dirty="0">
                <a:ea typeface="ＭＳ Ｐゴシック" pitchFamily="34" charset="-128"/>
              </a:rPr>
              <a:t>Works in collaboration with, but </a:t>
            </a:r>
            <a:r>
              <a:rPr lang="en-US" altLang="ja-JP" b="1" dirty="0">
                <a:ea typeface="ＭＳ Ｐゴシック" pitchFamily="34" charset="-128"/>
              </a:rPr>
              <a:t>does not take the place of the school nurse.</a:t>
            </a:r>
            <a:r>
              <a:rPr lang="en-US" altLang="ja-JP" dirty="0">
                <a:ea typeface="ＭＳ Ｐゴシック" pitchFamily="34" charset="-128"/>
              </a:rPr>
              <a:t> </a:t>
            </a:r>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6</a:t>
            </a:fld>
            <a:endParaRPr lang="en-US" dirty="0"/>
          </a:p>
        </p:txBody>
      </p:sp>
      <p:pic>
        <p:nvPicPr>
          <p:cNvPr id="1416198" name="Picture 6" descr="bd06925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30950" y="3228975"/>
            <a:ext cx="1898650"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2991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3193" name="Rectangle 9"/>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sz="3600" dirty="0">
                <a:ea typeface="ＭＳ Ｐゴシック" pitchFamily="34" charset="-128"/>
              </a:rPr>
              <a:t>Components of School Health Programs </a:t>
            </a:r>
            <a:endParaRPr lang="en-US" altLang="en-US" sz="3600" dirty="0"/>
          </a:p>
        </p:txBody>
      </p:sp>
      <p:sp>
        <p:nvSpPr>
          <p:cNvPr id="1373194" name="Rectangle 10"/>
          <p:cNvSpPr>
            <a:spLocks noGrp="1" noChangeArrowheads="1"/>
          </p:cNvSpPr>
          <p:nvPr>
            <p:ph sz="half" idx="1"/>
          </p:nvPr>
        </p:nvSpPr>
        <p:spPr>
          <a:xfrm>
            <a:off x="685800" y="1676400"/>
            <a:ext cx="38100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US" altLang="ja-JP" dirty="0">
                <a:ea typeface="ＭＳ Ｐゴシック" pitchFamily="34" charset="-128"/>
              </a:rPr>
              <a:t>Health education</a:t>
            </a:r>
          </a:p>
          <a:p>
            <a:r>
              <a:rPr lang="en-US" altLang="ja-JP" dirty="0">
                <a:ea typeface="ＭＳ Ｐゴシック" pitchFamily="34" charset="-128"/>
              </a:rPr>
              <a:t>Physical education</a:t>
            </a:r>
          </a:p>
          <a:p>
            <a:r>
              <a:rPr lang="en-US" altLang="ja-JP" dirty="0">
                <a:ea typeface="ＭＳ Ｐゴシック" pitchFamily="34" charset="-128"/>
              </a:rPr>
              <a:t>Health services</a:t>
            </a:r>
          </a:p>
          <a:p>
            <a:r>
              <a:rPr lang="en-US" altLang="ja-JP" dirty="0">
                <a:ea typeface="ＭＳ Ｐゴシック" pitchFamily="34" charset="-128"/>
              </a:rPr>
              <a:t>Nutrition services</a:t>
            </a:r>
          </a:p>
          <a:p>
            <a:r>
              <a:rPr lang="en-US" altLang="ja-JP" dirty="0">
                <a:ea typeface="ＭＳ Ｐゴシック" pitchFamily="34" charset="-128"/>
              </a:rPr>
              <a:t>Counseling, psychological, and social services</a:t>
            </a:r>
            <a:endParaRPr lang="en-US" altLang="en-US" dirty="0"/>
          </a:p>
        </p:txBody>
      </p:sp>
      <p:sp>
        <p:nvSpPr>
          <p:cNvPr id="1373195" name="Rectangle 11"/>
          <p:cNvSpPr>
            <a:spLocks noGrp="1" noChangeArrowheads="1"/>
          </p:cNvSpPr>
          <p:nvPr>
            <p:ph sz="half" idx="2"/>
          </p:nvPr>
        </p:nvSpPr>
        <p:spPr>
          <a:xfrm>
            <a:off x="4648200" y="1676400"/>
            <a:ext cx="38100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n-US" altLang="ja-JP" dirty="0">
                <a:ea typeface="ＭＳ Ｐゴシック" pitchFamily="34" charset="-128"/>
              </a:rPr>
              <a:t>Healthy school environment</a:t>
            </a:r>
          </a:p>
          <a:p>
            <a:r>
              <a:rPr lang="en-US" altLang="ja-JP" dirty="0">
                <a:ea typeface="ＭＳ Ｐゴシック" pitchFamily="34" charset="-128"/>
              </a:rPr>
              <a:t>Health promotion </a:t>
            </a:r>
            <a:br>
              <a:rPr lang="en-US" altLang="ja-JP" dirty="0">
                <a:ea typeface="ＭＳ Ｐゴシック" pitchFamily="34" charset="-128"/>
              </a:rPr>
            </a:br>
            <a:r>
              <a:rPr lang="en-US" altLang="ja-JP" dirty="0">
                <a:ea typeface="ＭＳ Ｐゴシック" pitchFamily="34" charset="-128"/>
              </a:rPr>
              <a:t>for staff</a:t>
            </a:r>
          </a:p>
          <a:p>
            <a:r>
              <a:rPr lang="en-US" altLang="ja-JP" dirty="0">
                <a:ea typeface="ＭＳ Ｐゴシック" pitchFamily="34" charset="-128"/>
              </a:rPr>
              <a:t>Family and community involvement</a:t>
            </a:r>
            <a:endParaRPr lang="en-US" altLang="en-US" dirty="0"/>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7</a:t>
            </a:fld>
            <a:endParaRPr lang="en-US" dirty="0"/>
          </a:p>
        </p:txBody>
      </p:sp>
    </p:spTree>
    <p:extLst>
      <p:ext uri="{BB962C8B-B14F-4D97-AF65-F5344CB8AC3E}">
        <p14:creationId xmlns:p14="http://schemas.microsoft.com/office/powerpoint/2010/main" val="3707175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7286" name="Rectangle 6"/>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Health Education</a:t>
            </a:r>
          </a:p>
        </p:txBody>
      </p:sp>
      <p:sp>
        <p:nvSpPr>
          <p:cNvPr id="1377287" name="Rectangle 7"/>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a:lnSpc>
                <a:spcPct val="90000"/>
              </a:lnSpc>
            </a:pPr>
            <a:r>
              <a:rPr lang="en-US" altLang="en-US" dirty="0"/>
              <a:t>Priority areas:</a:t>
            </a:r>
          </a:p>
          <a:p>
            <a:pPr marL="623888" lvl="1" indent="-290513">
              <a:lnSpc>
                <a:spcPct val="90000"/>
              </a:lnSpc>
            </a:pPr>
            <a:r>
              <a:rPr lang="en-US" altLang="ja-JP" dirty="0">
                <a:ea typeface="ＭＳ Ｐゴシック" pitchFamily="34" charset="-128"/>
              </a:rPr>
              <a:t>Injury prevention</a:t>
            </a:r>
          </a:p>
          <a:p>
            <a:pPr marL="623888" lvl="1" indent="-290513">
              <a:lnSpc>
                <a:spcPct val="90000"/>
              </a:lnSpc>
            </a:pPr>
            <a:r>
              <a:rPr lang="en-US" altLang="ja-JP" dirty="0">
                <a:ea typeface="ＭＳ Ｐゴシック" pitchFamily="34" charset="-128"/>
              </a:rPr>
              <a:t>Tobacco use</a:t>
            </a:r>
          </a:p>
          <a:p>
            <a:pPr marL="623888" lvl="1" indent="-290513">
              <a:lnSpc>
                <a:spcPct val="90000"/>
              </a:lnSpc>
            </a:pPr>
            <a:r>
              <a:rPr lang="en-US" altLang="ja-JP" dirty="0">
                <a:ea typeface="ＭＳ Ｐゴシック" pitchFamily="34" charset="-128"/>
              </a:rPr>
              <a:t>Unhealthy sexual behaviors</a:t>
            </a:r>
          </a:p>
          <a:p>
            <a:pPr marL="623888" lvl="1" indent="-290513">
              <a:lnSpc>
                <a:spcPct val="90000"/>
              </a:lnSpc>
            </a:pPr>
            <a:r>
              <a:rPr lang="en-US" altLang="ja-JP" dirty="0">
                <a:ea typeface="ＭＳ Ｐゴシック" pitchFamily="34" charset="-128"/>
              </a:rPr>
              <a:t>Poor nutrition</a:t>
            </a:r>
          </a:p>
          <a:p>
            <a:pPr marL="623888" lvl="1" indent="-290513">
              <a:lnSpc>
                <a:spcPct val="90000"/>
              </a:lnSpc>
            </a:pPr>
            <a:r>
              <a:rPr lang="en-US" altLang="ja-JP" dirty="0">
                <a:ea typeface="ＭＳ Ｐゴシック" pitchFamily="34" charset="-128"/>
              </a:rPr>
              <a:t>Lack of physical activity</a:t>
            </a:r>
          </a:p>
          <a:p>
            <a:pPr marL="623888" lvl="1" indent="-290513">
              <a:lnSpc>
                <a:spcPct val="90000"/>
              </a:lnSpc>
            </a:pPr>
            <a:r>
              <a:rPr lang="en-US" altLang="ja-JP" dirty="0">
                <a:ea typeface="ＭＳ Ｐゴシック" pitchFamily="34" charset="-128"/>
              </a:rPr>
              <a:t>Bullying</a:t>
            </a:r>
          </a:p>
          <a:p>
            <a:pPr marL="623888" lvl="1" indent="-290513">
              <a:lnSpc>
                <a:spcPct val="90000"/>
              </a:lnSpc>
            </a:pPr>
            <a:r>
              <a:rPr lang="en-US" altLang="ja-JP" dirty="0">
                <a:ea typeface="ＭＳ Ｐゴシック" pitchFamily="34" charset="-128"/>
              </a:rPr>
              <a:t>Poor personal hygiene</a:t>
            </a:r>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8</a:t>
            </a:fld>
            <a:endParaRPr lang="en-US" dirty="0"/>
          </a:p>
        </p:txBody>
      </p:sp>
      <p:pic>
        <p:nvPicPr>
          <p:cNvPr id="1377288" name="Picture 8" descr="C:\Program Files\Microsoft Office\MEDIA\CAGCAT10\j0217698.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7382" y="4572000"/>
            <a:ext cx="1747418" cy="1693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76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7286" name="Rectangle 6"/>
          <p:cNvSpPr>
            <a:spLocks noGrp="1" noChangeArrowheads="1"/>
          </p:cNvSpPr>
          <p:nvPr>
            <p:ph type="title"/>
          </p:nvPr>
        </p:nvSpPr>
        <p:spPr>
          <a:xfrm>
            <a:off x="685800" y="457200"/>
            <a:ext cx="77724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600" dirty="0"/>
              <a:t>National Health Education Standards</a:t>
            </a:r>
          </a:p>
        </p:txBody>
      </p:sp>
      <p:sp>
        <p:nvSpPr>
          <p:cNvPr id="1377287" name="Rectangle 7"/>
          <p:cNvSpPr>
            <a:spLocks noGrp="1" noChangeArrowheads="1"/>
          </p:cNvSpPr>
          <p:nvPr>
            <p:ph idx="1"/>
          </p:nvPr>
        </p:nvSpPr>
        <p:spPr>
          <a:xfrm>
            <a:off x="685800" y="1676400"/>
            <a:ext cx="7772400" cy="47244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a:lnSpc>
                <a:spcPct val="90000"/>
              </a:lnSpc>
            </a:pPr>
            <a:r>
              <a:rPr lang="en-US" altLang="ja-JP" dirty="0">
                <a:ea typeface="ＭＳ Ｐゴシック" pitchFamily="34" charset="-128"/>
              </a:rPr>
              <a:t>Established to promote positive health behaviors for students in all grades.</a:t>
            </a:r>
          </a:p>
          <a:p>
            <a:pPr>
              <a:lnSpc>
                <a:spcPct val="90000"/>
              </a:lnSpc>
            </a:pPr>
            <a:r>
              <a:rPr lang="en-US" altLang="ja-JP" dirty="0">
                <a:ea typeface="ＭＳ Ｐゴシック" pitchFamily="34" charset="-128"/>
              </a:rPr>
              <a:t>Gives students, families, and communities a framework for development of health education programs in schools.</a:t>
            </a:r>
          </a:p>
          <a:p>
            <a:pPr>
              <a:lnSpc>
                <a:spcPct val="90000"/>
              </a:lnSpc>
            </a:pPr>
            <a:r>
              <a:rPr lang="en-US" altLang="ja-JP" dirty="0">
                <a:ea typeface="ＭＳ Ｐゴシック" pitchFamily="34" charset="-128"/>
              </a:rPr>
              <a:t>The students will…</a:t>
            </a:r>
          </a:p>
          <a:p>
            <a:pPr marL="623888" lvl="1" indent="-277813">
              <a:lnSpc>
                <a:spcPct val="90000"/>
              </a:lnSpc>
              <a:buSzPct val="100000"/>
              <a:buFont typeface="+mj-lt"/>
              <a:buAutoNum type="arabicPeriod"/>
            </a:pPr>
            <a:r>
              <a:rPr lang="en-US" altLang="ja-JP" dirty="0">
                <a:ea typeface="ＭＳ Ｐゴシック" pitchFamily="34" charset="-128"/>
              </a:rPr>
              <a:t>…comprehend concepts related to health promotion and disease prevention to enhance health.</a:t>
            </a:r>
          </a:p>
          <a:p>
            <a:pPr marL="623888" lvl="1" indent="-277813">
              <a:lnSpc>
                <a:spcPct val="90000"/>
              </a:lnSpc>
              <a:buSzPct val="100000"/>
              <a:buFont typeface="+mj-lt"/>
              <a:buAutoNum type="arabicPeriod"/>
            </a:pPr>
            <a:r>
              <a:rPr lang="en-US" altLang="ja-JP" dirty="0">
                <a:ea typeface="ＭＳ Ｐゴシック" pitchFamily="34" charset="-128"/>
              </a:rPr>
              <a:t>…analyze the influence of family, peers, culture, media, technology, and other factors on health behaviors.</a:t>
            </a:r>
          </a:p>
        </p:txBody>
      </p:sp>
      <p:sp>
        <p:nvSpPr>
          <p:cNvPr id="2" name="Footer Placeholder 1"/>
          <p:cNvSpPr>
            <a:spLocks noGrp="1"/>
          </p:cNvSpPr>
          <p:nvPr>
            <p:ph type="ftr" sz="quarter" idx="10"/>
          </p:nvPr>
        </p:nvSpPr>
        <p:spPr/>
        <p:txBody>
          <a:bodyPr/>
          <a:lstStyle/>
          <a:p>
            <a:r>
              <a:rPr lang="en-US">
                <a:solidFill>
                  <a:srgbClr val="000000"/>
                </a:solidFill>
                <a:latin typeface="Arial"/>
                <a:ea typeface="Calibri"/>
              </a:rPr>
              <a:t>Copyright © 2015, 2011, 2007, 2001, 1997, 1993 by Saunders, an imprint of Elsevier Inc.</a:t>
            </a:r>
            <a:endParaRPr lang="en-US" dirty="0"/>
          </a:p>
        </p:txBody>
      </p:sp>
      <p:sp>
        <p:nvSpPr>
          <p:cNvPr id="3" name="Slide Number Placeholder 2"/>
          <p:cNvSpPr>
            <a:spLocks noGrp="1"/>
          </p:cNvSpPr>
          <p:nvPr>
            <p:ph type="sldNum" sz="quarter" idx="11"/>
          </p:nvPr>
        </p:nvSpPr>
        <p:spPr/>
        <p:txBody>
          <a:bodyPr/>
          <a:lstStyle/>
          <a:p>
            <a:fld id="{11B24FD1-C3CE-4B89-A780-9288FC41850D}" type="slidenum">
              <a:rPr lang="en-US" smtClean="0"/>
              <a:pPr/>
              <a:t>9</a:t>
            </a:fld>
            <a:endParaRPr lang="en-US" dirty="0"/>
          </a:p>
        </p:txBody>
      </p:sp>
    </p:spTree>
    <p:extLst>
      <p:ext uri="{BB962C8B-B14F-4D97-AF65-F5344CB8AC3E}">
        <p14:creationId xmlns:p14="http://schemas.microsoft.com/office/powerpoint/2010/main" val="215104902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2C2EBEF96F07498CF96BD271C07970" ma:contentTypeVersion="2" ma:contentTypeDescription="Create a new document." ma:contentTypeScope="" ma:versionID="8dcc0730173f5f674d1b11365ab99df5">
  <xsd:schema xmlns:xsd="http://www.w3.org/2001/XMLSchema" xmlns:xs="http://www.w3.org/2001/XMLSchema" xmlns:p="http://schemas.microsoft.com/office/2006/metadata/properties" xmlns:ns2="cd707c25-a6d5-4dd9-aa76-7736bf77905e" targetNamespace="http://schemas.microsoft.com/office/2006/metadata/properties" ma:root="true" ma:fieldsID="31c483319c33ed26b085ac135c741e48" ns2:_="">
    <xsd:import namespace="cd707c25-a6d5-4dd9-aa76-7736bf77905e"/>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707c25-a6d5-4dd9-aa76-7736bf7790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6BA37CF-63C6-40B6-BE1B-4A7AEABA3208}"/>
</file>

<file path=customXml/itemProps2.xml><?xml version="1.0" encoding="utf-8"?>
<ds:datastoreItem xmlns:ds="http://schemas.openxmlformats.org/officeDocument/2006/customXml" ds:itemID="{02584D68-4BE1-4603-9EA7-8C18B626E383}"/>
</file>

<file path=customXml/itemProps3.xml><?xml version="1.0" encoding="utf-8"?>
<ds:datastoreItem xmlns:ds="http://schemas.openxmlformats.org/officeDocument/2006/customXml" ds:itemID="{B71E135E-D541-46E2-9A87-EBFAD15AB934}"/>
</file>

<file path=docProps/app.xml><?xml version="1.0" encoding="utf-8"?>
<Properties xmlns="http://schemas.openxmlformats.org/officeDocument/2006/extended-properties" xmlns:vt="http://schemas.openxmlformats.org/officeDocument/2006/docPropsVTypes">
  <Template/>
  <TotalTime>4161</TotalTime>
  <Words>1876</Words>
  <Application>Microsoft Office PowerPoint</Application>
  <PresentationFormat>Letter Paper (8.5x11 in)</PresentationFormat>
  <Paragraphs>247</Paragraphs>
  <Slides>27</Slides>
  <Notes>25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MS Mincho</vt:lpstr>
      <vt:lpstr>ＭＳ Ｐゴシック</vt:lpstr>
      <vt:lpstr>Arial</vt:lpstr>
      <vt:lpstr>Calibri</vt:lpstr>
      <vt:lpstr>Times New Roman</vt:lpstr>
      <vt:lpstr>Wingdings</vt:lpstr>
      <vt:lpstr>Wingdings 2</vt:lpstr>
      <vt:lpstr>Wingdings 3</vt:lpstr>
      <vt:lpstr>2_Office Theme</vt:lpstr>
      <vt:lpstr>PowerPoint Presentation</vt:lpstr>
      <vt:lpstr>School Health</vt:lpstr>
      <vt:lpstr>Academic Success</vt:lpstr>
      <vt:lpstr>School Nursing Practice </vt:lpstr>
      <vt:lpstr>Roles of the School Nurse</vt:lpstr>
      <vt:lpstr>School-Based Health Centers</vt:lpstr>
      <vt:lpstr>Components of School Health Programs </vt:lpstr>
      <vt:lpstr>Health Education</vt:lpstr>
      <vt:lpstr>National Health Education Standards</vt:lpstr>
      <vt:lpstr>National Health Education Standards (Cont.)</vt:lpstr>
      <vt:lpstr>Youth Risk Behavior Survey</vt:lpstr>
      <vt:lpstr>Youth Risk Behavior Survey (Cont.)</vt:lpstr>
      <vt:lpstr>Injury Prevention</vt:lpstr>
      <vt:lpstr>Tobacco Use </vt:lpstr>
      <vt:lpstr>Sex Education</vt:lpstr>
      <vt:lpstr>Other Educational Topics</vt:lpstr>
      <vt:lpstr>Health Services</vt:lpstr>
      <vt:lpstr>Health Services (Cont.)</vt:lpstr>
      <vt:lpstr>Health Services (Cont.)</vt:lpstr>
      <vt:lpstr>Health Services (Cont.)</vt:lpstr>
      <vt:lpstr>Health Services (Cont.)</vt:lpstr>
      <vt:lpstr>Counseling, Psychological, and Social Services </vt:lpstr>
      <vt:lpstr>Healthy School Environment</vt:lpstr>
      <vt:lpstr>Healthy School Environment (Cont.)</vt:lpstr>
      <vt:lpstr>Health Promotion for School Staff </vt:lpstr>
      <vt:lpstr>Family and Community Involvement</vt:lpstr>
      <vt:lpstr>Family Risk Index  (Annie E. Casey Foundation, 2002)</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16     Cholinesterase Inhibitors</dc:title>
  <dc:creator>Janet Czermak</dc:creator>
  <cp:lastModifiedBy>Anas</cp:lastModifiedBy>
  <cp:revision>372</cp:revision>
  <cp:lastPrinted>2000-11-30T21:12:40Z</cp:lastPrinted>
  <dcterms:created xsi:type="dcterms:W3CDTF">2000-10-10T03:44:32Z</dcterms:created>
  <dcterms:modified xsi:type="dcterms:W3CDTF">2020-12-09T11:56:04Z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0x010100432C2EBEF96F07498CF96BD271C07970</vt:lpwstr>
  </property>
</Properties>
</file>