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71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zan Al sokhon" userId="89680a32545874e2" providerId="LiveId" clId="{9B5897C0-AAEC-4B55-A865-760FF997DDBE}"/>
    <pc:docChg chg="undo custSel addSld delSld modSld">
      <pc:chgData name="Razan Al sokhon" userId="89680a32545874e2" providerId="LiveId" clId="{9B5897C0-AAEC-4B55-A865-760FF997DDBE}" dt="2024-10-20T02:40:46.151" v="120" actId="207"/>
      <pc:docMkLst>
        <pc:docMk/>
      </pc:docMkLst>
      <pc:sldChg chg="modSp">
        <pc:chgData name="Razan Al sokhon" userId="89680a32545874e2" providerId="LiveId" clId="{9B5897C0-AAEC-4B55-A865-760FF997DDBE}" dt="2024-10-20T02:26:04.513" v="98" actId="207"/>
        <pc:sldMkLst>
          <pc:docMk/>
          <pc:sldMk cId="1404666264" sldId="257"/>
        </pc:sldMkLst>
        <pc:spChg chg="mod">
          <ac:chgData name="Razan Al sokhon" userId="89680a32545874e2" providerId="LiveId" clId="{9B5897C0-AAEC-4B55-A865-760FF997DDBE}" dt="2024-10-20T02:26:04.513" v="98" actId="207"/>
          <ac:spMkLst>
            <pc:docMk/>
            <pc:sldMk cId="1404666264" sldId="257"/>
            <ac:spMk id="3" creationId="{A408A13A-76DB-4D82-A387-C624F904E035}"/>
          </ac:spMkLst>
        </pc:spChg>
      </pc:sldChg>
      <pc:sldChg chg="modSp">
        <pc:chgData name="Razan Al sokhon" userId="89680a32545874e2" providerId="LiveId" clId="{9B5897C0-AAEC-4B55-A865-760FF997DDBE}" dt="2024-10-20T02:26:40.286" v="99" actId="14100"/>
        <pc:sldMkLst>
          <pc:docMk/>
          <pc:sldMk cId="1952987240" sldId="258"/>
        </pc:sldMkLst>
        <pc:picChg chg="mod">
          <ac:chgData name="Razan Al sokhon" userId="89680a32545874e2" providerId="LiveId" clId="{9B5897C0-AAEC-4B55-A865-760FF997DDBE}" dt="2024-10-20T02:26:40.286" v="99" actId="14100"/>
          <ac:picMkLst>
            <pc:docMk/>
            <pc:sldMk cId="1952987240" sldId="258"/>
            <ac:picMk id="5" creationId="{72DF9288-276D-440B-B022-277F29C55499}"/>
          </ac:picMkLst>
        </pc:picChg>
      </pc:sldChg>
      <pc:sldChg chg="modSp">
        <pc:chgData name="Razan Al sokhon" userId="89680a32545874e2" providerId="LiveId" clId="{9B5897C0-AAEC-4B55-A865-760FF997DDBE}" dt="2024-10-20T02:30:56.906" v="104" actId="1076"/>
        <pc:sldMkLst>
          <pc:docMk/>
          <pc:sldMk cId="756682243" sldId="259"/>
        </pc:sldMkLst>
        <pc:picChg chg="mod">
          <ac:chgData name="Razan Al sokhon" userId="89680a32545874e2" providerId="LiveId" clId="{9B5897C0-AAEC-4B55-A865-760FF997DDBE}" dt="2024-10-20T02:30:56.906" v="104" actId="1076"/>
          <ac:picMkLst>
            <pc:docMk/>
            <pc:sldMk cId="756682243" sldId="259"/>
            <ac:picMk id="5" creationId="{F95CD7DC-9F89-436B-9A28-282106A69236}"/>
          </ac:picMkLst>
        </pc:picChg>
      </pc:sldChg>
      <pc:sldChg chg="modSp">
        <pc:chgData name="Razan Al sokhon" userId="89680a32545874e2" providerId="LiveId" clId="{9B5897C0-AAEC-4B55-A865-760FF997DDBE}" dt="2024-10-20T02:35:00.656" v="108" actId="207"/>
        <pc:sldMkLst>
          <pc:docMk/>
          <pc:sldMk cId="185259985" sldId="260"/>
        </pc:sldMkLst>
        <pc:graphicFrameChg chg="mod modGraphic">
          <ac:chgData name="Razan Al sokhon" userId="89680a32545874e2" providerId="LiveId" clId="{9B5897C0-AAEC-4B55-A865-760FF997DDBE}" dt="2024-10-20T02:35:00.656" v="108" actId="207"/>
          <ac:graphicFrameMkLst>
            <pc:docMk/>
            <pc:sldMk cId="185259985" sldId="260"/>
            <ac:graphicFrameMk id="4" creationId="{A855B2E3-6FF5-4DA2-90AC-88F5D4EBC79E}"/>
          </ac:graphicFrameMkLst>
        </pc:graphicFrameChg>
      </pc:sldChg>
      <pc:sldChg chg="modSp">
        <pc:chgData name="Razan Al sokhon" userId="89680a32545874e2" providerId="LiveId" clId="{9B5897C0-AAEC-4B55-A865-760FF997DDBE}" dt="2024-10-19T13:24:32.455" v="61" actId="113"/>
        <pc:sldMkLst>
          <pc:docMk/>
          <pc:sldMk cId="3977047751" sldId="261"/>
        </pc:sldMkLst>
        <pc:spChg chg="mod">
          <ac:chgData name="Razan Al sokhon" userId="89680a32545874e2" providerId="LiveId" clId="{9B5897C0-AAEC-4B55-A865-760FF997DDBE}" dt="2024-10-19T13:24:32.455" v="61" actId="113"/>
          <ac:spMkLst>
            <pc:docMk/>
            <pc:sldMk cId="3977047751" sldId="261"/>
            <ac:spMk id="7" creationId="{E6EEA156-40B0-4D89-84D6-873278E8B7E6}"/>
          </ac:spMkLst>
        </pc:spChg>
      </pc:sldChg>
      <pc:sldChg chg="addSp delSp modSp del">
        <pc:chgData name="Razan Al sokhon" userId="89680a32545874e2" providerId="LiveId" clId="{9B5897C0-AAEC-4B55-A865-760FF997DDBE}" dt="2024-10-19T13:11:16.998" v="5" actId="2696"/>
        <pc:sldMkLst>
          <pc:docMk/>
          <pc:sldMk cId="4045902985" sldId="262"/>
        </pc:sldMkLst>
        <pc:spChg chg="del mod">
          <ac:chgData name="Razan Al sokhon" userId="89680a32545874e2" providerId="LiveId" clId="{9B5897C0-AAEC-4B55-A865-760FF997DDBE}" dt="2024-10-19T13:10:57.346" v="4" actId="478"/>
          <ac:spMkLst>
            <pc:docMk/>
            <pc:sldMk cId="4045902985" sldId="262"/>
            <ac:spMk id="2" creationId="{6C21A81E-CDFD-4C6B-A3A8-4D0C6B31264F}"/>
          </ac:spMkLst>
        </pc:spChg>
        <pc:spChg chg="mod">
          <ac:chgData name="Razan Al sokhon" userId="89680a32545874e2" providerId="LiveId" clId="{9B5897C0-AAEC-4B55-A865-760FF997DDBE}" dt="2024-10-19T13:10:22.177" v="3"/>
          <ac:spMkLst>
            <pc:docMk/>
            <pc:sldMk cId="4045902985" sldId="262"/>
            <ac:spMk id="3" creationId="{E6F4A4AF-1167-4EED-B94D-8FBA81E87C2F}"/>
          </ac:spMkLst>
        </pc:spChg>
        <pc:spChg chg="add mod">
          <ac:chgData name="Razan Al sokhon" userId="89680a32545874e2" providerId="LiveId" clId="{9B5897C0-AAEC-4B55-A865-760FF997DDBE}" dt="2024-10-19T13:10:57.346" v="4" actId="478"/>
          <ac:spMkLst>
            <pc:docMk/>
            <pc:sldMk cId="4045902985" sldId="262"/>
            <ac:spMk id="5" creationId="{EE465A0A-7A24-49DE-A5D3-7B1663038C23}"/>
          </ac:spMkLst>
        </pc:spChg>
      </pc:sldChg>
      <pc:sldChg chg="addSp modSp">
        <pc:chgData name="Razan Al sokhon" userId="89680a32545874e2" providerId="LiveId" clId="{9B5897C0-AAEC-4B55-A865-760FF997DDBE}" dt="2024-10-20T02:35:56.041" v="112" actId="404"/>
        <pc:sldMkLst>
          <pc:docMk/>
          <pc:sldMk cId="340678641" sldId="263"/>
        </pc:sldMkLst>
        <pc:spChg chg="mod">
          <ac:chgData name="Razan Al sokhon" userId="89680a32545874e2" providerId="LiveId" clId="{9B5897C0-AAEC-4B55-A865-760FF997DDBE}" dt="2024-10-19T13:20:15.591" v="35"/>
          <ac:spMkLst>
            <pc:docMk/>
            <pc:sldMk cId="340678641" sldId="263"/>
            <ac:spMk id="2" creationId="{3B05C5DE-E78B-4000-AEE2-D6ABEA328EE1}"/>
          </ac:spMkLst>
        </pc:spChg>
        <pc:spChg chg="mod">
          <ac:chgData name="Razan Al sokhon" userId="89680a32545874e2" providerId="LiveId" clId="{9B5897C0-AAEC-4B55-A865-760FF997DDBE}" dt="2024-10-20T02:35:56.041" v="112" actId="404"/>
          <ac:spMkLst>
            <pc:docMk/>
            <pc:sldMk cId="340678641" sldId="263"/>
            <ac:spMk id="3" creationId="{A1FEB640-2D47-4BAB-BCEF-A1DF6CA5D14B}"/>
          </ac:spMkLst>
        </pc:spChg>
        <pc:picChg chg="add mod">
          <ac:chgData name="Razan Al sokhon" userId="89680a32545874e2" providerId="LiveId" clId="{9B5897C0-AAEC-4B55-A865-760FF997DDBE}" dt="2024-10-19T13:21:41.355" v="44" actId="14100"/>
          <ac:picMkLst>
            <pc:docMk/>
            <pc:sldMk cId="340678641" sldId="263"/>
            <ac:picMk id="1026" creationId="{8F0C5539-7B12-4393-9B31-EB57754C5E95}"/>
          </ac:picMkLst>
        </pc:picChg>
      </pc:sldChg>
      <pc:sldChg chg="addSp delSp modSp">
        <pc:chgData name="Razan Al sokhon" userId="89680a32545874e2" providerId="LiveId" clId="{9B5897C0-AAEC-4B55-A865-760FF997DDBE}" dt="2024-10-19T13:23:58.753" v="57" actId="113"/>
        <pc:sldMkLst>
          <pc:docMk/>
          <pc:sldMk cId="2709752018" sldId="264"/>
        </pc:sldMkLst>
        <pc:spChg chg="mod">
          <ac:chgData name="Razan Al sokhon" userId="89680a32545874e2" providerId="LiveId" clId="{9B5897C0-AAEC-4B55-A865-760FF997DDBE}" dt="2024-10-19T13:20:20.003" v="36"/>
          <ac:spMkLst>
            <pc:docMk/>
            <pc:sldMk cId="2709752018" sldId="264"/>
            <ac:spMk id="2" creationId="{7F355350-DE27-431D-BB6C-7547F510F859}"/>
          </ac:spMkLst>
        </pc:spChg>
        <pc:spChg chg="mod">
          <ac:chgData name="Razan Al sokhon" userId="89680a32545874e2" providerId="LiveId" clId="{9B5897C0-AAEC-4B55-A865-760FF997DDBE}" dt="2024-10-19T13:23:58.753" v="57" actId="113"/>
          <ac:spMkLst>
            <pc:docMk/>
            <pc:sldMk cId="2709752018" sldId="264"/>
            <ac:spMk id="3" creationId="{07FD3C33-EC53-4D68-83DE-A7F4121F7FC0}"/>
          </ac:spMkLst>
        </pc:spChg>
        <pc:spChg chg="del mod">
          <ac:chgData name="Razan Al sokhon" userId="89680a32545874e2" providerId="LiveId" clId="{9B5897C0-AAEC-4B55-A865-760FF997DDBE}" dt="2024-10-19T13:19:59.423" v="34" actId="478"/>
          <ac:spMkLst>
            <pc:docMk/>
            <pc:sldMk cId="2709752018" sldId="264"/>
            <ac:spMk id="4" creationId="{47CBA230-E0C7-4667-83AC-C825973AB43F}"/>
          </ac:spMkLst>
        </pc:spChg>
        <pc:picChg chg="add mod">
          <ac:chgData name="Razan Al sokhon" userId="89680a32545874e2" providerId="LiveId" clId="{9B5897C0-AAEC-4B55-A865-760FF997DDBE}" dt="2024-10-19T13:23:29.089" v="56" actId="14100"/>
          <ac:picMkLst>
            <pc:docMk/>
            <pc:sldMk cId="2709752018" sldId="264"/>
            <ac:picMk id="2050" creationId="{F786C1DB-6263-499B-A872-AD366D954ABE}"/>
          </ac:picMkLst>
        </pc:picChg>
      </pc:sldChg>
      <pc:sldChg chg="addSp modSp">
        <pc:chgData name="Razan Al sokhon" userId="89680a32545874e2" providerId="LiveId" clId="{9B5897C0-AAEC-4B55-A865-760FF997DDBE}" dt="2024-10-20T02:37:11.266" v="113" actId="207"/>
        <pc:sldMkLst>
          <pc:docMk/>
          <pc:sldMk cId="3539796932" sldId="265"/>
        </pc:sldMkLst>
        <pc:spChg chg="mod">
          <ac:chgData name="Razan Al sokhon" userId="89680a32545874e2" providerId="LiveId" clId="{9B5897C0-AAEC-4B55-A865-760FF997DDBE}" dt="2024-10-19T13:27:55.714" v="71" actId="113"/>
          <ac:spMkLst>
            <pc:docMk/>
            <pc:sldMk cId="3539796932" sldId="265"/>
            <ac:spMk id="2" creationId="{0F193517-B4F0-4E9C-8CCD-EAB0223BDECD}"/>
          </ac:spMkLst>
        </pc:spChg>
        <pc:spChg chg="mod">
          <ac:chgData name="Razan Al sokhon" userId="89680a32545874e2" providerId="LiveId" clId="{9B5897C0-AAEC-4B55-A865-760FF997DDBE}" dt="2024-10-20T02:37:11.266" v="113" actId="207"/>
          <ac:spMkLst>
            <pc:docMk/>
            <pc:sldMk cId="3539796932" sldId="265"/>
            <ac:spMk id="3" creationId="{AB07A5C9-B265-4DBA-AB8A-30641B5DDB12}"/>
          </ac:spMkLst>
        </pc:spChg>
        <pc:picChg chg="add mod">
          <ac:chgData name="Razan Al sokhon" userId="89680a32545874e2" providerId="LiveId" clId="{9B5897C0-AAEC-4B55-A865-760FF997DDBE}" dt="2024-10-19T13:27:42.570" v="68" actId="14100"/>
          <ac:picMkLst>
            <pc:docMk/>
            <pc:sldMk cId="3539796932" sldId="265"/>
            <ac:picMk id="3074" creationId="{96E05297-856D-4375-8B32-D6BA755156C1}"/>
          </ac:picMkLst>
        </pc:picChg>
      </pc:sldChg>
      <pc:sldChg chg="modSp">
        <pc:chgData name="Razan Al sokhon" userId="89680a32545874e2" providerId="LiveId" clId="{9B5897C0-AAEC-4B55-A865-760FF997DDBE}" dt="2024-10-20T02:38:28.008" v="117" actId="255"/>
        <pc:sldMkLst>
          <pc:docMk/>
          <pc:sldMk cId="1270626469" sldId="266"/>
        </pc:sldMkLst>
        <pc:spChg chg="mod">
          <ac:chgData name="Razan Al sokhon" userId="89680a32545874e2" providerId="LiveId" clId="{9B5897C0-AAEC-4B55-A865-760FF997DDBE}" dt="2024-10-19T13:29:42.963" v="72"/>
          <ac:spMkLst>
            <pc:docMk/>
            <pc:sldMk cId="1270626469" sldId="266"/>
            <ac:spMk id="2" creationId="{6C8ADA15-BC19-4603-8A23-0AC263DB7B13}"/>
          </ac:spMkLst>
        </pc:spChg>
        <pc:spChg chg="mod">
          <ac:chgData name="Razan Al sokhon" userId="89680a32545874e2" providerId="LiveId" clId="{9B5897C0-AAEC-4B55-A865-760FF997DDBE}" dt="2024-10-20T02:38:28.008" v="117" actId="255"/>
          <ac:spMkLst>
            <pc:docMk/>
            <pc:sldMk cId="1270626469" sldId="266"/>
            <ac:spMk id="3" creationId="{E891697C-E34F-4610-822B-71E8AAB635DB}"/>
          </ac:spMkLst>
        </pc:spChg>
      </pc:sldChg>
      <pc:sldChg chg="modSp">
        <pc:chgData name="Razan Al sokhon" userId="89680a32545874e2" providerId="LiveId" clId="{9B5897C0-AAEC-4B55-A865-760FF997DDBE}" dt="2024-10-20T02:40:46.151" v="120" actId="207"/>
        <pc:sldMkLst>
          <pc:docMk/>
          <pc:sldMk cId="3308870587" sldId="267"/>
        </pc:sldMkLst>
        <pc:spChg chg="mod">
          <ac:chgData name="Razan Al sokhon" userId="89680a32545874e2" providerId="LiveId" clId="{9B5897C0-AAEC-4B55-A865-760FF997DDBE}" dt="2024-10-19T13:31:34.606" v="75"/>
          <ac:spMkLst>
            <pc:docMk/>
            <pc:sldMk cId="3308870587" sldId="267"/>
            <ac:spMk id="2" creationId="{97A41A4B-7885-40EC-8DB9-D31C531F2DE6}"/>
          </ac:spMkLst>
        </pc:spChg>
        <pc:spChg chg="mod">
          <ac:chgData name="Razan Al sokhon" userId="89680a32545874e2" providerId="LiveId" clId="{9B5897C0-AAEC-4B55-A865-760FF997DDBE}" dt="2024-10-20T02:40:46.151" v="120" actId="207"/>
          <ac:spMkLst>
            <pc:docMk/>
            <pc:sldMk cId="3308870587" sldId="267"/>
            <ac:spMk id="3" creationId="{70DFC881-CE1C-4F0F-A90F-69A25CF9D79E}"/>
          </ac:spMkLst>
        </pc:spChg>
      </pc:sldChg>
      <pc:sldChg chg="modSp">
        <pc:chgData name="Razan Al sokhon" userId="89680a32545874e2" providerId="LiveId" clId="{9B5897C0-AAEC-4B55-A865-760FF997DDBE}" dt="2024-10-19T13:32:45.372" v="79"/>
        <pc:sldMkLst>
          <pc:docMk/>
          <pc:sldMk cId="2588346218" sldId="268"/>
        </pc:sldMkLst>
        <pc:spChg chg="mod">
          <ac:chgData name="Razan Al sokhon" userId="89680a32545874e2" providerId="LiveId" clId="{9B5897C0-AAEC-4B55-A865-760FF997DDBE}" dt="2024-10-19T13:31:56.019" v="76"/>
          <ac:spMkLst>
            <pc:docMk/>
            <pc:sldMk cId="2588346218" sldId="268"/>
            <ac:spMk id="2" creationId="{146169DC-5E17-4A85-8227-620EEEDEF426}"/>
          </ac:spMkLst>
        </pc:spChg>
        <pc:spChg chg="mod">
          <ac:chgData name="Razan Al sokhon" userId="89680a32545874e2" providerId="LiveId" clId="{9B5897C0-AAEC-4B55-A865-760FF997DDBE}" dt="2024-10-19T13:32:45.372" v="79"/>
          <ac:spMkLst>
            <pc:docMk/>
            <pc:sldMk cId="2588346218" sldId="268"/>
            <ac:spMk id="3" creationId="{657379B4-40CC-486A-B7FA-4C9D56973FCE}"/>
          </ac:spMkLst>
        </pc:spChg>
      </pc:sldChg>
      <pc:sldChg chg="addSp delSp modSp">
        <pc:chgData name="Razan Al sokhon" userId="89680a32545874e2" providerId="LiveId" clId="{9B5897C0-AAEC-4B55-A865-760FF997DDBE}" dt="2024-10-19T13:36:59.033" v="93" actId="14100"/>
        <pc:sldMkLst>
          <pc:docMk/>
          <pc:sldMk cId="3353650684" sldId="269"/>
        </pc:sldMkLst>
        <pc:spChg chg="del">
          <ac:chgData name="Razan Al sokhon" userId="89680a32545874e2" providerId="LiveId" clId="{9B5897C0-AAEC-4B55-A865-760FF997DDBE}" dt="2024-10-19T13:36:42.856" v="88"/>
          <ac:spMkLst>
            <pc:docMk/>
            <pc:sldMk cId="3353650684" sldId="269"/>
            <ac:spMk id="3" creationId="{F7E4707A-CAD1-4DA4-8A26-EA4F18C0F770}"/>
          </ac:spMkLst>
        </pc:spChg>
        <pc:picChg chg="add mod">
          <ac:chgData name="Razan Al sokhon" userId="89680a32545874e2" providerId="LiveId" clId="{9B5897C0-AAEC-4B55-A865-760FF997DDBE}" dt="2024-10-19T13:36:59.033" v="93" actId="14100"/>
          <ac:picMkLst>
            <pc:docMk/>
            <pc:sldMk cId="3353650684" sldId="269"/>
            <ac:picMk id="4098" creationId="{463DBCDF-CCD6-4098-83E1-694860D06BBE}"/>
          </ac:picMkLst>
        </pc:picChg>
      </pc:sldChg>
      <pc:sldChg chg="del">
        <pc:chgData name="Razan Al sokhon" userId="89680a32545874e2" providerId="LiveId" clId="{9B5897C0-AAEC-4B55-A865-760FF997DDBE}" dt="2024-10-20T02:34:01.700" v="105" actId="2696"/>
        <pc:sldMkLst>
          <pc:docMk/>
          <pc:sldMk cId="581042366" sldId="270"/>
        </pc:sldMkLst>
      </pc:sldChg>
      <pc:sldChg chg="modSp add">
        <pc:chgData name="Razan Al sokhon" userId="89680a32545874e2" providerId="LiveId" clId="{9B5897C0-AAEC-4B55-A865-760FF997DDBE}" dt="2024-10-19T13:35:39.621" v="87" actId="115"/>
        <pc:sldMkLst>
          <pc:docMk/>
          <pc:sldMk cId="1897513772" sldId="271"/>
        </pc:sldMkLst>
        <pc:spChg chg="mod">
          <ac:chgData name="Razan Al sokhon" userId="89680a32545874e2" providerId="LiveId" clId="{9B5897C0-AAEC-4B55-A865-760FF997DDBE}" dt="2024-10-19T13:34:35.585" v="81"/>
          <ac:spMkLst>
            <pc:docMk/>
            <pc:sldMk cId="1897513772" sldId="271"/>
            <ac:spMk id="2" creationId="{06D8DEBD-C4E4-4F40-AD73-B413A2FEAD07}"/>
          </ac:spMkLst>
        </pc:spChg>
        <pc:spChg chg="mod">
          <ac:chgData name="Razan Al sokhon" userId="89680a32545874e2" providerId="LiveId" clId="{9B5897C0-AAEC-4B55-A865-760FF997DDBE}" dt="2024-10-19T13:35:39.621" v="87" actId="115"/>
          <ac:spMkLst>
            <pc:docMk/>
            <pc:sldMk cId="1897513772" sldId="271"/>
            <ac:spMk id="3" creationId="{03AE5F5C-ADD5-489D-8F1A-086DA7906B4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39531-B2DD-49CE-A221-31A61A88443C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F563F-B3C8-42CE-B067-DD3910ACBD2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97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39531-B2DD-49CE-A221-31A61A88443C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F563F-B3C8-42CE-B067-DD3910ACB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031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39531-B2DD-49CE-A221-31A61A88443C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F563F-B3C8-42CE-B067-DD3910ACB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549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39531-B2DD-49CE-A221-31A61A88443C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F563F-B3C8-42CE-B067-DD3910ACB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301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39531-B2DD-49CE-A221-31A61A88443C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F563F-B3C8-42CE-B067-DD3910ACBD2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99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39531-B2DD-49CE-A221-31A61A88443C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F563F-B3C8-42CE-B067-DD3910ACB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957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39531-B2DD-49CE-A221-31A61A88443C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F563F-B3C8-42CE-B067-DD3910ACB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589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39531-B2DD-49CE-A221-31A61A88443C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F563F-B3C8-42CE-B067-DD3910ACB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953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39531-B2DD-49CE-A221-31A61A88443C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F563F-B3C8-42CE-B067-DD3910ACB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50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F339531-B2DD-49CE-A221-31A61A88443C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BF563F-B3C8-42CE-B067-DD3910ACB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229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39531-B2DD-49CE-A221-31A61A88443C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F563F-B3C8-42CE-B067-DD3910ACB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548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F339531-B2DD-49CE-A221-31A61A88443C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DBF563F-B3C8-42CE-B067-DD3910ACBD2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3773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1E96C-B82D-45C5-BFA1-3FCE0D0559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786" y="667708"/>
            <a:ext cx="10058400" cy="2053242"/>
          </a:xfrm>
        </p:spPr>
        <p:txBody>
          <a:bodyPr/>
          <a:lstStyle/>
          <a:p>
            <a:r>
              <a:rPr lang="en-US" b="1" dirty="0"/>
              <a:t>Wound assessment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20EE26-9B6C-4BB0-B126-F78D8D0384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Prepared by:</a:t>
            </a:r>
          </a:p>
          <a:p>
            <a:r>
              <a:rPr lang="en-US" dirty="0"/>
              <a:t>Razan Alsokhon</a:t>
            </a:r>
          </a:p>
        </p:txBody>
      </p:sp>
    </p:spTree>
    <p:extLst>
      <p:ext uri="{BB962C8B-B14F-4D97-AF65-F5344CB8AC3E}">
        <p14:creationId xmlns:p14="http://schemas.microsoft.com/office/powerpoint/2010/main" val="4102833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93517-B4F0-4E9C-8CCD-EAB0223BD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MEASURING A WOUND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07A5C9-B265-4DBA-AB8A-30641B5DD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3098202" cy="4023360"/>
          </a:xfrm>
        </p:spPr>
        <p:txBody>
          <a:bodyPr/>
          <a:lstStyle/>
          <a:p>
            <a:r>
              <a:rPr lang="en-US" dirty="0"/>
              <a:t>The easiest, most common method for measuring a wound is the </a:t>
            </a:r>
            <a:r>
              <a:rPr lang="en-US" dirty="0">
                <a:solidFill>
                  <a:srgbClr val="FF0000"/>
                </a:solidFill>
              </a:rPr>
              <a:t>linear method</a:t>
            </a:r>
            <a:r>
              <a:rPr lang="en-US" dirty="0"/>
              <a:t>, using a paper or plastic ruler marked in centimeters or millimeters. To use this method, measure the longest area of the wound using head-to-toe orientation. Then measure the widest width, perpendicular to the length.</a:t>
            </a:r>
          </a:p>
        </p:txBody>
      </p:sp>
      <p:pic>
        <p:nvPicPr>
          <p:cNvPr id="3074" name="Picture 2" descr="Measuring the wound">
            <a:extLst>
              <a:ext uri="{FF2B5EF4-FFF2-40B4-BE49-F238E27FC236}">
                <a16:creationId xmlns:a16="http://schemas.microsoft.com/office/drawing/2014/main" id="{96E05297-856D-4375-8B32-D6BA75515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882" y="1845734"/>
            <a:ext cx="4706471" cy="402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796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ADA15-BC19-4603-8A23-0AC263DB7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Patient Teaching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91697C-E34F-4610-822B-71E8AAB63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Teach the patient and family (if appropriate) about </a:t>
            </a:r>
            <a:r>
              <a:rPr lang="en-US" sz="2800" dirty="0">
                <a:solidFill>
                  <a:srgbClr val="FF0000"/>
                </a:solidFill>
              </a:rPr>
              <a:t>the normal wound healing process</a:t>
            </a:r>
            <a:r>
              <a:rPr lang="en-US" sz="2800" dirty="0"/>
              <a:t>. </a:t>
            </a:r>
          </a:p>
          <a:p>
            <a:r>
              <a:rPr lang="en-US" sz="2800" dirty="0"/>
              <a:t>Keep them informed about the progress (or lack of progress) toward healing, including signs and symptoms that they should report.</a:t>
            </a:r>
          </a:p>
          <a:p>
            <a:r>
              <a:rPr lang="en-US" sz="2800" dirty="0"/>
              <a:t> Explain the importance of adequate nutrition and fluid intake to promote wound healing.</a:t>
            </a:r>
          </a:p>
        </p:txBody>
      </p:sp>
    </p:spTree>
    <p:extLst>
      <p:ext uri="{BB962C8B-B14F-4D97-AF65-F5344CB8AC3E}">
        <p14:creationId xmlns:p14="http://schemas.microsoft.com/office/powerpoint/2010/main" val="1270626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41A4B-7885-40EC-8DB9-D31C531F2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Complications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FC881-CE1C-4F0F-A90F-69A25CF9D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Complications associated with wound assessment may include:</a:t>
            </a:r>
          </a:p>
          <a:p>
            <a:r>
              <a:rPr lang="en-US" sz="2400" u="sng" dirty="0">
                <a:solidFill>
                  <a:srgbClr val="FF0000"/>
                </a:solidFill>
              </a:rPr>
              <a:t>wound infection </a:t>
            </a:r>
            <a:r>
              <a:rPr lang="en-US" sz="2400" dirty="0"/>
              <a:t>from improper infection control practices.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870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169DC-5E17-4A85-8227-620EEEDEF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Documentation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379B4-40CC-486A-B7FA-4C9D56973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32323"/>
                </a:solidFill>
                <a:latin typeface="tahoma" panose="020B0604030504040204" pitchFamily="34" charset="0"/>
              </a:rPr>
              <a:t>general appearance of the patient's skin and bony prominences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32323"/>
                </a:solidFill>
                <a:latin typeface="tahoma" panose="020B0604030504040204" pitchFamily="34" charset="0"/>
              </a:rPr>
              <a:t>location, size, and appearance of the wound site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32323"/>
                </a:solidFill>
                <a:latin typeface="tahoma" panose="020B0604030504040204" pitchFamily="34" charset="0"/>
              </a:rPr>
              <a:t>presence of drains or tubes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32323"/>
                </a:solidFill>
                <a:latin typeface="tahoma" panose="020B0604030504040204" pitchFamily="34" charset="0"/>
              </a:rPr>
              <a:t>presence or absence of drainage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32323"/>
                </a:solidFill>
                <a:latin typeface="tahoma" panose="020B0604030504040204" pitchFamily="34" charset="0"/>
              </a:rPr>
              <a:t>color, type, amount, and odor of any drainage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32323"/>
                </a:solidFill>
                <a:latin typeface="tahoma" panose="020B0604030504040204" pitchFamily="34" charset="0"/>
              </a:rPr>
              <a:t>date and time of the assessment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32323"/>
                </a:solidFill>
                <a:latin typeface="tahoma" panose="020B0604030504040204" pitchFamily="34" charset="0"/>
              </a:rPr>
              <a:t>tolerance of the procedure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32323"/>
                </a:solidFill>
                <a:latin typeface="tahoma" panose="020B0604030504040204" pitchFamily="34" charset="0"/>
              </a:rPr>
              <a:t>pain assessments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32323"/>
                </a:solidFill>
                <a:latin typeface="tahoma" panose="020B0604030504040204" pitchFamily="34" charset="0"/>
              </a:rPr>
              <a:t>interventions performed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32323"/>
                </a:solidFill>
                <a:latin typeface="tahoma" panose="020B0604030504040204" pitchFamily="34" charset="0"/>
              </a:rPr>
              <a:t>response to those interventions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32323"/>
                </a:solidFill>
                <a:latin typeface="tahoma" panose="020B0604030504040204" pitchFamily="34" charset="0"/>
              </a:rPr>
              <a:t>teaching provided to the patient and family (if applicable)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32323"/>
                </a:solidFill>
                <a:latin typeface="tahoma" panose="020B0604030504040204" pitchFamily="34" charset="0"/>
              </a:rPr>
              <a:t>understanding of that teaching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32323"/>
                </a:solidFill>
                <a:latin typeface="tahoma" panose="020B0604030504040204" pitchFamily="34" charset="0"/>
              </a:rPr>
              <a:t>follow-up teaching needed.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3462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525E4-4E73-47BD-B002-66A0AB5A8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44,000+ Thank You Sign Stock Photos ...">
            <a:extLst>
              <a:ext uri="{FF2B5EF4-FFF2-40B4-BE49-F238E27FC236}">
                <a16:creationId xmlns:a16="http://schemas.microsoft.com/office/drawing/2014/main" id="{463DBCDF-CCD6-4098-83E1-694860D06BB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645459"/>
            <a:ext cx="10058400" cy="517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650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45585-EC25-4AB0-B85C-75156B8CF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Introduction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08A13A-76DB-4D82-A387-C624F904E0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 thorough wound assessment should consist of </a:t>
            </a:r>
            <a:r>
              <a:rPr lang="en-US" sz="2800" dirty="0">
                <a:solidFill>
                  <a:srgbClr val="FF0000"/>
                </a:solidFill>
              </a:rPr>
              <a:t>objective criteria and measurements </a:t>
            </a:r>
            <a:r>
              <a:rPr lang="en-US" sz="2800" dirty="0"/>
              <a:t>that promote accurate, consistent comparisons to determine the extent of the wound and the effectiveness of wound healing.</a:t>
            </a:r>
          </a:p>
          <a:p>
            <a:r>
              <a:rPr lang="en-US" sz="2800" dirty="0"/>
              <a:t> Comprehensive wound assessment is necessary </a:t>
            </a:r>
            <a:r>
              <a:rPr lang="en-US" sz="2800" u="sng" dirty="0"/>
              <a:t>during every dressing change</a:t>
            </a:r>
            <a:r>
              <a:rPr lang="en-US" sz="2800" dirty="0"/>
              <a:t>. Comparing the assessment results to the previous findings helps monitor, communicate, treat, and document wound healing progression or complications.</a:t>
            </a:r>
          </a:p>
        </p:txBody>
      </p:sp>
    </p:spTree>
    <p:extLst>
      <p:ext uri="{BB962C8B-B14F-4D97-AF65-F5344CB8AC3E}">
        <p14:creationId xmlns:p14="http://schemas.microsoft.com/office/powerpoint/2010/main" val="1404666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5CB2D-332A-4559-BADA-668FD3067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DF9288-276D-440B-B022-277F29C554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86604"/>
            <a:ext cx="10058399" cy="5414950"/>
          </a:xfrm>
        </p:spPr>
      </p:pic>
    </p:spTree>
    <p:extLst>
      <p:ext uri="{BB962C8B-B14F-4D97-AF65-F5344CB8AC3E}">
        <p14:creationId xmlns:p14="http://schemas.microsoft.com/office/powerpoint/2010/main" val="1952987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3B112-47DC-4EDC-8CCF-E26F28288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95CD7DC-9F89-436B-9A28-282106A692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36" y="286603"/>
            <a:ext cx="10598727" cy="5576315"/>
          </a:xfrm>
        </p:spPr>
      </p:pic>
    </p:spTree>
    <p:extLst>
      <p:ext uri="{BB962C8B-B14F-4D97-AF65-F5344CB8AC3E}">
        <p14:creationId xmlns:p14="http://schemas.microsoft.com/office/powerpoint/2010/main" val="756682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D59AA-5DF5-41CC-B5F3-8C9DA3EE6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855B2E3-6FF5-4DA2-90AC-88F5D4EBC7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8848623"/>
              </p:ext>
            </p:extLst>
          </p:nvPr>
        </p:nvGraphicFramePr>
        <p:xfrm>
          <a:off x="1097280" y="286603"/>
          <a:ext cx="10058400" cy="5366052"/>
        </p:xfrm>
        <a:graphic>
          <a:graphicData uri="http://schemas.openxmlformats.org/drawingml/2006/table">
            <a:tbl>
              <a:tblPr/>
              <a:tblGrid>
                <a:gridCol w="10058400">
                  <a:extLst>
                    <a:ext uri="{9D8B030D-6E8A-4147-A177-3AD203B41FA5}">
                      <a16:colId xmlns:a16="http://schemas.microsoft.com/office/drawing/2014/main" val="3137826519"/>
                    </a:ext>
                  </a:extLst>
                </a:gridCol>
              </a:tblGrid>
              <a:tr h="1539962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effectLst/>
                          <a:latin typeface="tahoma" panose="020B0604030504040204" pitchFamily="34" charset="0"/>
                        </a:rPr>
                        <a:t>WOUND COLOR</a:t>
                      </a:r>
                      <a:endParaRPr lang="en-US" b="0" dirty="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E8E3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3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E3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7046003"/>
                  </a:ext>
                </a:extLst>
              </a:tr>
              <a:tr h="3826090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0" i="0" dirty="0">
                          <a:effectLst/>
                          <a:latin typeface="tahoma" panose="020B0604030504040204" pitchFamily="34" charset="0"/>
                        </a:rPr>
                        <a:t>The </a:t>
                      </a:r>
                      <a:r>
                        <a:rPr lang="en-US" sz="2400" b="0" i="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red-yellow-black classification system </a:t>
                      </a:r>
                      <a:r>
                        <a:rPr lang="en-US" sz="2400" b="0" i="0" dirty="0">
                          <a:effectLst/>
                          <a:latin typeface="tahoma" panose="020B0604030504040204" pitchFamily="34" charset="0"/>
                        </a:rPr>
                        <a:t>is a common approach to wound assessment that can help determine the progress of wound healing.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E0E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2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5102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259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219AE-5B9A-4477-86FC-C8B53DAA9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ahoma" panose="020B0604030504040204" pitchFamily="34" charset="0"/>
              </a:rPr>
              <a:t>WOUND COLOR ASSESSMENT</a:t>
            </a:r>
            <a:br>
              <a:rPr lang="en-US" dirty="0">
                <a:latin typeface="tahoma" panose="020B0604030504040204" pitchFamily="34" charset="0"/>
              </a:rPr>
            </a:b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6EEA156-40B0-4D89-84D6-873278E8B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655419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Red</a:t>
            </a:r>
            <a:r>
              <a:rPr lang="en-US" dirty="0"/>
              <a:t>, the color of healthy granulation tissue, indicates normal healing.</a:t>
            </a:r>
          </a:p>
          <a:p>
            <a:endParaRPr lang="en-US" dirty="0"/>
          </a:p>
        </p:txBody>
      </p:sp>
      <p:pic>
        <p:nvPicPr>
          <p:cNvPr id="2052" name="Picture 4" descr="Red wound color">
            <a:extLst>
              <a:ext uri="{FF2B5EF4-FFF2-40B4-BE49-F238E27FC236}">
                <a16:creationId xmlns:a16="http://schemas.microsoft.com/office/drawing/2014/main" id="{20685943-2C1C-4F24-A2AA-55BF19101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61580" y="724491"/>
            <a:ext cx="4445393" cy="761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047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5C5DE-E78B-4000-AEE2-D6ABEA328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698" y="371009"/>
            <a:ext cx="10058400" cy="1108167"/>
          </a:xfrm>
        </p:spPr>
        <p:txBody>
          <a:bodyPr/>
          <a:lstStyle/>
          <a:p>
            <a:r>
              <a:rPr lang="en-US" b="1" dirty="0">
                <a:latin typeface="tahoma" panose="020B0604030504040204" pitchFamily="34" charset="0"/>
              </a:rPr>
              <a:t>WOUND COLOR ASSESSMENT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EB640-2D47-4BAB-BCEF-A1DF6CA5D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66425"/>
            <a:ext cx="9692640" cy="1108168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Yellow</a:t>
            </a:r>
            <a:r>
              <a:rPr lang="en-US" dirty="0"/>
              <a:t> is the color of exudate produced by microorganisms in an open wound.</a:t>
            </a:r>
          </a:p>
          <a:p>
            <a:r>
              <a:rPr lang="en-US" dirty="0"/>
              <a:t>When a wound heals without complications, the immune system removes microorganisms.</a:t>
            </a:r>
          </a:p>
        </p:txBody>
      </p:sp>
      <p:pic>
        <p:nvPicPr>
          <p:cNvPr id="1026" name="Picture 2" descr="Yellow wound color">
            <a:extLst>
              <a:ext uri="{FF2B5EF4-FFF2-40B4-BE49-F238E27FC236}">
                <a16:creationId xmlns:a16="http://schemas.microsoft.com/office/drawing/2014/main" id="{8F0C5539-7B12-4393-9B31-EB57754C5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895" y="3146612"/>
            <a:ext cx="7382434" cy="256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78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55350-DE27-431D-BB6C-7547F510F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ahoma" panose="020B0604030504040204" pitchFamily="34" charset="0"/>
              </a:rPr>
              <a:t>WOUND COLOR ASSESSMENT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FD3C33-EC53-4D68-83DE-A7F4121F7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1139513"/>
          </a:xfrm>
        </p:spPr>
        <p:txBody>
          <a:bodyPr/>
          <a:lstStyle/>
          <a:p>
            <a:r>
              <a:rPr lang="en-US" b="1" dirty="0"/>
              <a:t>Black</a:t>
            </a:r>
            <a:r>
              <a:rPr lang="en-US" dirty="0"/>
              <a:t>, the least healthy wound color, signals necrosis. Dead, avascular tissue slows healing and provides a site for proliferation of microorganisms.</a:t>
            </a:r>
          </a:p>
        </p:txBody>
      </p:sp>
      <p:pic>
        <p:nvPicPr>
          <p:cNvPr id="2050" name="Picture 2" descr="Black wound color">
            <a:extLst>
              <a:ext uri="{FF2B5EF4-FFF2-40B4-BE49-F238E27FC236}">
                <a16:creationId xmlns:a16="http://schemas.microsoft.com/office/drawing/2014/main" id="{F786C1DB-6263-499B-A872-AD366D954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859" y="2568387"/>
            <a:ext cx="6952129" cy="3536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752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8DEBD-C4E4-4F40-AD73-B413A2FEA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Special Considerations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AE5F5C-ADD5-489D-8F1A-086DA7906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823882"/>
            <a:ext cx="10058400" cy="3045212"/>
          </a:xfrm>
        </p:spPr>
        <p:txBody>
          <a:bodyPr/>
          <a:lstStyle/>
          <a:p>
            <a:r>
              <a:rPr lang="en-US" sz="4000" dirty="0"/>
              <a:t>If </a:t>
            </a:r>
            <a:r>
              <a:rPr lang="en-US" sz="4000" b="1" dirty="0">
                <a:solidFill>
                  <a:srgbClr val="FF0000"/>
                </a:solidFill>
              </a:rPr>
              <a:t>two or three colors </a:t>
            </a:r>
            <a:r>
              <a:rPr lang="en-US" sz="4000" dirty="0"/>
              <a:t>are present, classify the wound by </a:t>
            </a:r>
            <a:r>
              <a:rPr lang="en-US" sz="4000" u="sng" dirty="0"/>
              <a:t>the least healthy color</a:t>
            </a:r>
            <a:r>
              <a:rPr lang="en-US" sz="40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51377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85802DAA6B1143AD784EAE61046B33" ma:contentTypeVersion="0" ma:contentTypeDescription="Create a new document." ma:contentTypeScope="" ma:versionID="0bfb28cd436b3036dc66ab4743c0252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764bea3eb9b1a5be8fd57fac5fb459b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4529840-329A-48A9-B9B4-05FDE81A8F69}"/>
</file>

<file path=customXml/itemProps2.xml><?xml version="1.0" encoding="utf-8"?>
<ds:datastoreItem xmlns:ds="http://schemas.openxmlformats.org/officeDocument/2006/customXml" ds:itemID="{232738F5-3C44-4D53-9967-FC56835C5178}"/>
</file>

<file path=customXml/itemProps3.xml><?xml version="1.0" encoding="utf-8"?>
<ds:datastoreItem xmlns:ds="http://schemas.openxmlformats.org/officeDocument/2006/customXml" ds:itemID="{9E6193DE-2571-436E-927F-0746979C3AE4}"/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187</TotalTime>
  <Words>399</Words>
  <Application>Microsoft Office PowerPoint</Application>
  <PresentationFormat>Widescreen</PresentationFormat>
  <Paragraphs>40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tahoma</vt:lpstr>
      <vt:lpstr>Retrospect</vt:lpstr>
      <vt:lpstr>Wound assessment</vt:lpstr>
      <vt:lpstr>Introduction</vt:lpstr>
      <vt:lpstr>PowerPoint Presentation</vt:lpstr>
      <vt:lpstr>PowerPoint Presentation</vt:lpstr>
      <vt:lpstr>PowerPoint Presentation</vt:lpstr>
      <vt:lpstr>WOUND COLOR ASSESSMENT </vt:lpstr>
      <vt:lpstr>WOUND COLOR ASSESSMENT</vt:lpstr>
      <vt:lpstr>WOUND COLOR ASSESSMENT</vt:lpstr>
      <vt:lpstr>Special Considerations</vt:lpstr>
      <vt:lpstr>MEASURING A WOUND</vt:lpstr>
      <vt:lpstr>Patient Teaching</vt:lpstr>
      <vt:lpstr>Complications</vt:lpstr>
      <vt:lpstr>Documentation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Razan Al sokhon</dc:creator>
  <cp:lastModifiedBy>Razan Al sokhon</cp:lastModifiedBy>
  <cp:revision>5</cp:revision>
  <dcterms:created xsi:type="dcterms:W3CDTF">2024-10-19T12:24:54Z</dcterms:created>
  <dcterms:modified xsi:type="dcterms:W3CDTF">2024-10-20T04:27:10Z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0x0101005B85802DAA6B1143AD784EAE61046B33</vt:lpwstr>
  </property>
</Properties>
</file>