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media/image8.jpg" ContentType="image/jpg"/>
  <Override PartName="/ppt/media/image11.jpg" ContentType="image/jpg"/>
  <Override PartName="/ppt/media/image13.jpg" ContentType="image/jpg"/>
  <Override PartName="/ppt/ink/ink2.xml" ContentType="application/inkml+xml"/>
  <Override PartName="/ppt/media/image15.jpg" ContentType="image/jpg"/>
  <Override PartName="/ppt/ink/ink3.xml" ContentType="application/inkml+xml"/>
  <Override PartName="/ppt/media/image18.jpg" ContentType="image/jpg"/>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67"/>
  </p:notesMasterIdLst>
  <p:handoutMasterIdLst>
    <p:handoutMasterId r:id="rId68"/>
  </p:handoutMasterIdLst>
  <p:sldIdLst>
    <p:sldId id="256" r:id="rId5"/>
    <p:sldId id="303" r:id="rId6"/>
    <p:sldId id="350" r:id="rId7"/>
    <p:sldId id="304" r:id="rId8"/>
    <p:sldId id="305" r:id="rId9"/>
    <p:sldId id="378" r:id="rId10"/>
    <p:sldId id="379" r:id="rId11"/>
    <p:sldId id="386" r:id="rId12"/>
    <p:sldId id="310" r:id="rId13"/>
    <p:sldId id="265" r:id="rId14"/>
    <p:sldId id="311" r:id="rId15"/>
    <p:sldId id="268" r:id="rId16"/>
    <p:sldId id="343" r:id="rId17"/>
    <p:sldId id="312" r:id="rId18"/>
    <p:sldId id="344" r:id="rId19"/>
    <p:sldId id="345" r:id="rId20"/>
    <p:sldId id="313" r:id="rId21"/>
    <p:sldId id="346" r:id="rId22"/>
    <p:sldId id="347" r:id="rId23"/>
    <p:sldId id="342" r:id="rId24"/>
    <p:sldId id="314" r:id="rId25"/>
    <p:sldId id="315" r:id="rId26"/>
    <p:sldId id="318" r:id="rId27"/>
    <p:sldId id="319" r:id="rId28"/>
    <p:sldId id="352" r:id="rId29"/>
    <p:sldId id="385" r:id="rId30"/>
    <p:sldId id="332" r:id="rId31"/>
    <p:sldId id="333" r:id="rId32"/>
    <p:sldId id="341" r:id="rId33"/>
    <p:sldId id="351" r:id="rId34"/>
    <p:sldId id="335" r:id="rId35"/>
    <p:sldId id="336" r:id="rId36"/>
    <p:sldId id="384" r:id="rId37"/>
    <p:sldId id="353" r:id="rId38"/>
    <p:sldId id="354" r:id="rId39"/>
    <p:sldId id="355" r:id="rId40"/>
    <p:sldId id="383" r:id="rId41"/>
    <p:sldId id="356" r:id="rId42"/>
    <p:sldId id="357" r:id="rId43"/>
    <p:sldId id="358" r:id="rId44"/>
    <p:sldId id="359" r:id="rId45"/>
    <p:sldId id="360" r:id="rId46"/>
    <p:sldId id="361" r:id="rId47"/>
    <p:sldId id="362" r:id="rId48"/>
    <p:sldId id="376" r:id="rId49"/>
    <p:sldId id="373" r:id="rId50"/>
    <p:sldId id="374" r:id="rId51"/>
    <p:sldId id="375" r:id="rId52"/>
    <p:sldId id="377" r:id="rId53"/>
    <p:sldId id="382" r:id="rId54"/>
    <p:sldId id="364" r:id="rId55"/>
    <p:sldId id="363" r:id="rId56"/>
    <p:sldId id="380" r:id="rId57"/>
    <p:sldId id="381" r:id="rId58"/>
    <p:sldId id="365" r:id="rId59"/>
    <p:sldId id="366" r:id="rId60"/>
    <p:sldId id="367" r:id="rId61"/>
    <p:sldId id="368" r:id="rId62"/>
    <p:sldId id="369" r:id="rId63"/>
    <p:sldId id="370" r:id="rId64"/>
    <p:sldId id="371" r:id="rId65"/>
    <p:sldId id="296"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93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5646" autoAdjust="0"/>
  </p:normalViewPr>
  <p:slideViewPr>
    <p:cSldViewPr snapToGrid="0">
      <p:cViewPr varScale="1">
        <p:scale>
          <a:sx n="76" d="100"/>
          <a:sy n="76" d="100"/>
        </p:scale>
        <p:origin x="53" y="394"/>
      </p:cViewPr>
      <p:guideLst/>
    </p:cSldViewPr>
  </p:slideViewPr>
  <p:outlineViewPr>
    <p:cViewPr>
      <p:scale>
        <a:sx n="33" d="100"/>
        <a:sy n="33" d="100"/>
      </p:scale>
      <p:origin x="0" y="-5760"/>
    </p:cViewPr>
  </p:outlineViewPr>
  <p:notesTextViewPr>
    <p:cViewPr>
      <p:scale>
        <a:sx n="1" d="1"/>
        <a:sy n="1" d="1"/>
      </p:scale>
      <p:origin x="0" y="0"/>
    </p:cViewPr>
  </p:notesTextViewPr>
  <p:sorterViewPr>
    <p:cViewPr varScale="1">
      <p:scale>
        <a:sx n="100" d="100"/>
        <a:sy n="100" d="100"/>
      </p:scale>
      <p:origin x="0" y="-7325"/>
    </p:cViewPr>
  </p:sorterViewPr>
  <p:notesViewPr>
    <p:cSldViewPr snapToGrid="0">
      <p:cViewPr varScale="1">
        <p:scale>
          <a:sx n="58" d="100"/>
          <a:sy n="58" d="100"/>
        </p:scale>
        <p:origin x="2371" y="67"/>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الاء خالد محمد الشرقاوي" userId="578857a4-e927-43c2-8733-89e3166b06ab" providerId="ADAL" clId="{D4712707-3C9E-4D5F-8491-3AF5919E8900}"/>
    <pc:docChg chg="undo custSel modSld">
      <pc:chgData name="الاء خالد محمد الشرقاوي" userId="578857a4-e927-43c2-8733-89e3166b06ab" providerId="ADAL" clId="{D4712707-3C9E-4D5F-8491-3AF5919E8900}" dt="2025-11-04T11:24:55.228" v="2598"/>
      <pc:docMkLst>
        <pc:docMk/>
      </pc:docMkLst>
      <pc:sldChg chg="addSp delSp mod">
        <pc:chgData name="الاء خالد محمد الشرقاوي" userId="578857a4-e927-43c2-8733-89e3166b06ab" providerId="ADAL" clId="{D4712707-3C9E-4D5F-8491-3AF5919E8900}" dt="2025-11-04T11:24:47.668" v="2589"/>
        <pc:sldMkLst>
          <pc:docMk/>
          <pc:sldMk cId="0" sldId="265"/>
        </pc:sldMkLst>
        <pc:inkChg chg="add del">
          <ac:chgData name="الاء خالد محمد الشرقاوي" userId="578857a4-e927-43c2-8733-89e3166b06ab" providerId="ADAL" clId="{D4712707-3C9E-4D5F-8491-3AF5919E8900}" dt="2025-11-04T11:24:46.610" v="2581"/>
          <ac:inkMkLst>
            <pc:docMk/>
            <pc:sldMk cId="0" sldId="265"/>
            <ac:inkMk id="2" creationId="{AF336054-E779-1FBC-634E-7E94F88879D9}"/>
          </ac:inkMkLst>
        </pc:inkChg>
        <pc:inkChg chg="add del">
          <ac:chgData name="الاء خالد محمد الشرقاوي" userId="578857a4-e927-43c2-8733-89e3166b06ab" providerId="ADAL" clId="{D4712707-3C9E-4D5F-8491-3AF5919E8900}" dt="2025-11-04T11:24:46.604" v="2580"/>
          <ac:inkMkLst>
            <pc:docMk/>
            <pc:sldMk cId="0" sldId="265"/>
            <ac:inkMk id="10" creationId="{E65A9762-ADCF-A446-AD89-DC5B7FD115A2}"/>
          </ac:inkMkLst>
        </pc:inkChg>
        <pc:inkChg chg="add del reco">
          <ac:chgData name="الاء خالد محمد الشرقاوي" userId="578857a4-e927-43c2-8733-89e3166b06ab" providerId="ADAL" clId="{D4712707-3C9E-4D5F-8491-3AF5919E8900}" dt="2025-11-04T11:24:42.770" v="2577"/>
          <ac:inkMkLst>
            <pc:docMk/>
            <pc:sldMk cId="0" sldId="265"/>
            <ac:inkMk id="11" creationId="{012E380A-82DD-89D1-9EFD-4E3A8F70A9B4}"/>
          </ac:inkMkLst>
        </pc:inkChg>
        <pc:inkChg chg="add del">
          <ac:chgData name="الاء خالد محمد الشرقاوي" userId="578857a4-e927-43c2-8733-89e3166b06ab" providerId="ADAL" clId="{D4712707-3C9E-4D5F-8491-3AF5919E8900}" dt="2025-11-04T11:24:46.630" v="2588"/>
          <ac:inkMkLst>
            <pc:docMk/>
            <pc:sldMk cId="0" sldId="265"/>
            <ac:inkMk id="12" creationId="{5DE16697-F62E-203A-3B07-A91972EA4399}"/>
          </ac:inkMkLst>
        </pc:inkChg>
        <pc:inkChg chg="add del">
          <ac:chgData name="الاء خالد محمد الشرقاوي" userId="578857a4-e927-43c2-8733-89e3166b06ab" providerId="ADAL" clId="{D4712707-3C9E-4D5F-8491-3AF5919E8900}" dt="2025-11-04T11:24:46.628" v="2587"/>
          <ac:inkMkLst>
            <pc:docMk/>
            <pc:sldMk cId="0" sldId="265"/>
            <ac:inkMk id="13" creationId="{3E40213B-FAE2-9519-5547-1410284DB65E}"/>
          </ac:inkMkLst>
        </pc:inkChg>
        <pc:inkChg chg="add del">
          <ac:chgData name="الاء خالد محمد الشرقاوي" userId="578857a4-e927-43c2-8733-89e3166b06ab" providerId="ADAL" clId="{D4712707-3C9E-4D5F-8491-3AF5919E8900}" dt="2025-11-04T11:24:46.626" v="2586"/>
          <ac:inkMkLst>
            <pc:docMk/>
            <pc:sldMk cId="0" sldId="265"/>
            <ac:inkMk id="14" creationId="{7BBFD5B5-A313-7095-2CDD-A0A8C1DE1506}"/>
          </ac:inkMkLst>
        </pc:inkChg>
        <pc:inkChg chg="add del">
          <ac:chgData name="الاء خالد محمد الشرقاوي" userId="578857a4-e927-43c2-8733-89e3166b06ab" providerId="ADAL" clId="{D4712707-3C9E-4D5F-8491-3AF5919E8900}" dt="2025-11-04T11:24:46.623" v="2585"/>
          <ac:inkMkLst>
            <pc:docMk/>
            <pc:sldMk cId="0" sldId="265"/>
            <ac:inkMk id="15" creationId="{B430CA0D-B5C9-7F53-9738-20109A1338F4}"/>
          </ac:inkMkLst>
        </pc:inkChg>
        <pc:inkChg chg="add del">
          <ac:chgData name="الاء خالد محمد الشرقاوي" userId="578857a4-e927-43c2-8733-89e3166b06ab" providerId="ADAL" clId="{D4712707-3C9E-4D5F-8491-3AF5919E8900}" dt="2025-11-04T11:24:46.620" v="2584"/>
          <ac:inkMkLst>
            <pc:docMk/>
            <pc:sldMk cId="0" sldId="265"/>
            <ac:inkMk id="16" creationId="{3F1E6C8C-3C44-E39E-7822-0513149F8B02}"/>
          </ac:inkMkLst>
        </pc:inkChg>
        <pc:inkChg chg="add del">
          <ac:chgData name="الاء خالد محمد الشرقاوي" userId="578857a4-e927-43c2-8733-89e3166b06ab" providerId="ADAL" clId="{D4712707-3C9E-4D5F-8491-3AF5919E8900}" dt="2025-11-04T11:24:46.618" v="2583"/>
          <ac:inkMkLst>
            <pc:docMk/>
            <pc:sldMk cId="0" sldId="265"/>
            <ac:inkMk id="17" creationId="{24DC729F-6B8F-D17B-F387-3422575DC489}"/>
          </ac:inkMkLst>
        </pc:inkChg>
        <pc:inkChg chg="add del">
          <ac:chgData name="الاء خالد محمد الشرقاوي" userId="578857a4-e927-43c2-8733-89e3166b06ab" providerId="ADAL" clId="{D4712707-3C9E-4D5F-8491-3AF5919E8900}" dt="2025-11-04T11:24:46.599" v="2579"/>
          <ac:inkMkLst>
            <pc:docMk/>
            <pc:sldMk cId="0" sldId="265"/>
            <ac:inkMk id="18" creationId="{B5E7EF08-FE18-C073-F0B7-F6254C5E3D16}"/>
          </ac:inkMkLst>
        </pc:inkChg>
        <pc:inkChg chg="add del">
          <ac:chgData name="الاء خالد محمد الشرقاوي" userId="578857a4-e927-43c2-8733-89e3166b06ab" providerId="ADAL" clId="{D4712707-3C9E-4D5F-8491-3AF5919E8900}" dt="2025-11-04T11:24:46.589" v="2578"/>
          <ac:inkMkLst>
            <pc:docMk/>
            <pc:sldMk cId="0" sldId="265"/>
            <ac:inkMk id="19" creationId="{2FCAC351-7F9B-3BDE-4EBC-0949E95DA10F}"/>
          </ac:inkMkLst>
        </pc:inkChg>
        <pc:inkChg chg="add del">
          <ac:chgData name="الاء خالد محمد الشرقاوي" userId="578857a4-e927-43c2-8733-89e3166b06ab" providerId="ADAL" clId="{D4712707-3C9E-4D5F-8491-3AF5919E8900}" dt="2025-11-04T11:24:47.668" v="2589"/>
          <ac:inkMkLst>
            <pc:docMk/>
            <pc:sldMk cId="0" sldId="265"/>
            <ac:inkMk id="20" creationId="{4DDC5F0D-0CBE-CA49-9DAA-F06BF91F08BB}"/>
          </ac:inkMkLst>
        </pc:inkChg>
        <pc:inkChg chg="add del reco">
          <ac:chgData name="الاء خالد محمد الشرقاوي" userId="578857a4-e927-43c2-8733-89e3166b06ab" providerId="ADAL" clId="{D4712707-3C9E-4D5F-8491-3AF5919E8900}" dt="2025-11-04T11:24:46.615" v="2582"/>
          <ac:inkMkLst>
            <pc:docMk/>
            <pc:sldMk cId="0" sldId="265"/>
            <ac:inkMk id="24" creationId="{EE947E07-31BF-3005-663E-4127056EB49B}"/>
          </ac:inkMkLst>
        </pc:inkChg>
        <pc:inkChg chg="del">
          <ac:chgData name="الاء خالد محمد الشرقاوي" userId="578857a4-e927-43c2-8733-89e3166b06ab" providerId="ADAL" clId="{D4712707-3C9E-4D5F-8491-3AF5919E8900}" dt="2025-11-04T11:24:42.768" v="2576"/>
          <ac:inkMkLst>
            <pc:docMk/>
            <pc:sldMk cId="0" sldId="265"/>
            <ac:inkMk id="35" creationId="{BCF18144-D6A5-2191-A5E0-87FD3BC4CA7E}"/>
          </ac:inkMkLst>
        </pc:inkChg>
        <pc:inkChg chg="add del reco">
          <ac:chgData name="الاء خالد محمد الشرقاوي" userId="578857a4-e927-43c2-8733-89e3166b06ab" providerId="ADAL" clId="{D4712707-3C9E-4D5F-8491-3AF5919E8900}" dt="2025-11-04T11:24:42.766" v="2575"/>
          <ac:inkMkLst>
            <pc:docMk/>
            <pc:sldMk cId="0" sldId="265"/>
            <ac:inkMk id="61" creationId="{8B9A4BF8-66CF-B672-78CD-B56EE032C508}"/>
          </ac:inkMkLst>
        </pc:inkChg>
        <pc:inkChg chg="add del reco">
          <ac:chgData name="الاء خالد محمد الشرقاوي" userId="578857a4-e927-43c2-8733-89e3166b06ab" providerId="ADAL" clId="{D4712707-3C9E-4D5F-8491-3AF5919E8900}" dt="2025-11-04T11:24:42.764" v="2574"/>
          <ac:inkMkLst>
            <pc:docMk/>
            <pc:sldMk cId="0" sldId="265"/>
            <ac:inkMk id="70" creationId="{A034A15B-B059-86B9-EC71-A49A649D4131}"/>
          </ac:inkMkLst>
        </pc:inkChg>
      </pc:sldChg>
      <pc:sldChg chg="addSp delSp mod">
        <pc:chgData name="الاء خالد محمد الشرقاوي" userId="578857a4-e927-43c2-8733-89e3166b06ab" providerId="ADAL" clId="{D4712707-3C9E-4D5F-8491-3AF5919E8900}" dt="2025-11-04T11:24:39.054" v="2573"/>
        <pc:sldMkLst>
          <pc:docMk/>
          <pc:sldMk cId="0" sldId="268"/>
        </pc:sldMkLst>
        <pc:inkChg chg="del">
          <ac:chgData name="الاء خالد محمد الشرقاوي" userId="578857a4-e927-43c2-8733-89e3166b06ab" providerId="ADAL" clId="{D4712707-3C9E-4D5F-8491-3AF5919E8900}" dt="2025-11-04T11:24:39.054" v="2573"/>
          <ac:inkMkLst>
            <pc:docMk/>
            <pc:sldMk cId="0" sldId="268"/>
            <ac:inkMk id="20" creationId="{56CFB2B5-A7C9-45C9-6491-BC9AC0F98155}"/>
          </ac:inkMkLst>
        </pc:inkChg>
        <pc:inkChg chg="add del reco">
          <ac:chgData name="الاء خالد محمد الشرقاوي" userId="578857a4-e927-43c2-8733-89e3166b06ab" providerId="ADAL" clId="{D4712707-3C9E-4D5F-8491-3AF5919E8900}" dt="2025-11-04T11:24:39.050" v="2572"/>
          <ac:inkMkLst>
            <pc:docMk/>
            <pc:sldMk cId="0" sldId="268"/>
            <ac:inkMk id="21" creationId="{CDC04350-639E-F81E-61A8-C031640394CB}"/>
          </ac:inkMkLst>
        </pc:inkChg>
        <pc:inkChg chg="add del reco">
          <ac:chgData name="الاء خالد محمد الشرقاوي" userId="578857a4-e927-43c2-8733-89e3166b06ab" providerId="ADAL" clId="{D4712707-3C9E-4D5F-8491-3AF5919E8900}" dt="2025-11-04T11:24:39.047" v="2571"/>
          <ac:inkMkLst>
            <pc:docMk/>
            <pc:sldMk cId="0" sldId="268"/>
            <ac:inkMk id="37" creationId="{8518241D-A781-6C6F-2F98-938DBDCE6293}"/>
          </ac:inkMkLst>
        </pc:inkChg>
        <pc:inkChg chg="del">
          <ac:chgData name="الاء خالد محمد الشرقاوي" userId="578857a4-e927-43c2-8733-89e3166b06ab" providerId="ADAL" clId="{D4712707-3C9E-4D5F-8491-3AF5919E8900}" dt="2025-11-04T11:24:39.042" v="2570"/>
          <ac:inkMkLst>
            <pc:docMk/>
            <pc:sldMk cId="0" sldId="268"/>
            <ac:inkMk id="38" creationId="{5AFFBFBA-4814-6582-2049-8335E44A9902}"/>
          </ac:inkMkLst>
        </pc:inkChg>
        <pc:inkChg chg="add del">
          <ac:chgData name="الاء خالد محمد الشرقاوي" userId="578857a4-e927-43c2-8733-89e3166b06ab" providerId="ADAL" clId="{D4712707-3C9E-4D5F-8491-3AF5919E8900}" dt="2025-11-04T11:24:39.036" v="2569"/>
          <ac:inkMkLst>
            <pc:docMk/>
            <pc:sldMk cId="0" sldId="268"/>
            <ac:inkMk id="39" creationId="{2A82CBD2-54C3-32FF-9A8D-7EE7B98D476B}"/>
          </ac:inkMkLst>
        </pc:inkChg>
        <pc:inkChg chg="del">
          <ac:chgData name="الاء خالد محمد الشرقاوي" userId="578857a4-e927-43c2-8733-89e3166b06ab" providerId="ADAL" clId="{D4712707-3C9E-4D5F-8491-3AF5919E8900}" dt="2025-11-04T11:24:39.032" v="2568"/>
          <ac:inkMkLst>
            <pc:docMk/>
            <pc:sldMk cId="0" sldId="268"/>
            <ac:inkMk id="50" creationId="{EA7A96B3-5068-4A95-14F0-6F5E81836FEC}"/>
          </ac:inkMkLst>
        </pc:inkChg>
        <pc:inkChg chg="add del reco">
          <ac:chgData name="الاء خالد محمد الشرقاوي" userId="578857a4-e927-43c2-8733-89e3166b06ab" providerId="ADAL" clId="{D4712707-3C9E-4D5F-8491-3AF5919E8900}" dt="2025-11-04T11:24:39.025" v="2567"/>
          <ac:inkMkLst>
            <pc:docMk/>
            <pc:sldMk cId="0" sldId="268"/>
            <ac:inkMk id="51" creationId="{00E5D900-19F4-BF85-3DC8-4DC4CD541077}"/>
          </ac:inkMkLst>
        </pc:inkChg>
      </pc:sldChg>
      <pc:sldChg chg="addSp delSp mod">
        <pc:chgData name="الاء خالد محمد الشرقاوي" userId="578857a4-e927-43c2-8733-89e3166b06ab" providerId="ADAL" clId="{D4712707-3C9E-4D5F-8491-3AF5919E8900}" dt="2025-11-04T11:24:55.228" v="2598"/>
        <pc:sldMkLst>
          <pc:docMk/>
          <pc:sldMk cId="1080939832" sldId="310"/>
        </pc:sldMkLst>
        <pc:inkChg chg="add del">
          <ac:chgData name="الاء خالد محمد الشرقاوي" userId="578857a4-e927-43c2-8733-89e3166b06ab" providerId="ADAL" clId="{D4712707-3C9E-4D5F-8491-3AF5919E8900}" dt="2025-11-04T11:24:50.056" v="2593"/>
          <ac:inkMkLst>
            <pc:docMk/>
            <pc:sldMk cId="1080939832" sldId="310"/>
            <ac:inkMk id="2" creationId="{CE67198C-EE06-88CF-B0AE-7016035B2B67}"/>
          </ac:inkMkLst>
        </pc:inkChg>
        <pc:inkChg chg="add del">
          <ac:chgData name="الاء خالد محمد الشرقاوي" userId="578857a4-e927-43c2-8733-89e3166b06ab" providerId="ADAL" clId="{D4712707-3C9E-4D5F-8491-3AF5919E8900}" dt="2025-11-04T11:24:55.215" v="2595"/>
          <ac:inkMkLst>
            <pc:docMk/>
            <pc:sldMk cId="1080939832" sldId="310"/>
            <ac:inkMk id="3" creationId="{351066F2-44AA-8098-1CB1-49288C3CABA2}"/>
          </ac:inkMkLst>
        </pc:inkChg>
        <pc:inkChg chg="add del">
          <ac:chgData name="الاء خالد محمد الشرقاوي" userId="578857a4-e927-43c2-8733-89e3166b06ab" providerId="ADAL" clId="{D4712707-3C9E-4D5F-8491-3AF5919E8900}" dt="2025-11-04T11:24:55.209" v="2594"/>
          <ac:inkMkLst>
            <pc:docMk/>
            <pc:sldMk cId="1080939832" sldId="310"/>
            <ac:inkMk id="6" creationId="{3F7162D2-CA6E-1E26-74AD-B187EDB4503D}"/>
          </ac:inkMkLst>
        </pc:inkChg>
        <pc:inkChg chg="add del reco">
          <ac:chgData name="الاء خالد محمد الشرقاوي" userId="578857a4-e927-43c2-8733-89e3166b06ab" providerId="ADAL" clId="{D4712707-3C9E-4D5F-8491-3AF5919E8900}" dt="2025-11-04T11:24:55.228" v="2598"/>
          <ac:inkMkLst>
            <pc:docMk/>
            <pc:sldMk cId="1080939832" sldId="310"/>
            <ac:inkMk id="7" creationId="{CEA5201D-94EB-E6E2-BCA4-3650B7EAA25C}"/>
          </ac:inkMkLst>
        </pc:inkChg>
        <pc:inkChg chg="add">
          <ac:chgData name="الاء خالد محمد الشرقاوي" userId="578857a4-e927-43c2-8733-89e3166b06ab" providerId="ADAL" clId="{D4712707-3C9E-4D5F-8491-3AF5919E8900}" dt="2025-11-04T11:24:55.209" v="2594"/>
          <ac:inkMkLst>
            <pc:docMk/>
            <pc:sldMk cId="1080939832" sldId="310"/>
            <ac:inkMk id="8" creationId="{6F912215-D617-DBE0-37F9-318F8B22FA76}"/>
          </ac:inkMkLst>
        </pc:inkChg>
        <pc:inkChg chg="add del">
          <ac:chgData name="الاء خالد محمد الشرقاوي" userId="578857a4-e927-43c2-8733-89e3166b06ab" providerId="ADAL" clId="{D4712707-3C9E-4D5F-8491-3AF5919E8900}" dt="2025-11-04T11:24:50.054" v="2592"/>
          <ac:inkMkLst>
            <pc:docMk/>
            <pc:sldMk cId="1080939832" sldId="310"/>
            <ac:inkMk id="9" creationId="{15AB9507-EF25-D9C0-98A0-1CA2F398008B}"/>
          </ac:inkMkLst>
        </pc:inkChg>
        <pc:inkChg chg="add del">
          <ac:chgData name="الاء خالد محمد الشرقاوي" userId="578857a4-e927-43c2-8733-89e3166b06ab" providerId="ADAL" clId="{D4712707-3C9E-4D5F-8491-3AF5919E8900}" dt="2025-11-04T11:24:50.052" v="2591"/>
          <ac:inkMkLst>
            <pc:docMk/>
            <pc:sldMk cId="1080939832" sldId="310"/>
            <ac:inkMk id="11" creationId="{FA6E768A-21AD-52E3-A10C-A2BEFD32B7D4}"/>
          </ac:inkMkLst>
        </pc:inkChg>
        <pc:inkChg chg="add del reco">
          <ac:chgData name="الاء خالد محمد الشرقاوي" userId="578857a4-e927-43c2-8733-89e3166b06ab" providerId="ADAL" clId="{D4712707-3C9E-4D5F-8491-3AF5919E8900}" dt="2025-11-04T11:24:50.048" v="2590"/>
          <ac:inkMkLst>
            <pc:docMk/>
            <pc:sldMk cId="1080939832" sldId="310"/>
            <ac:inkMk id="12" creationId="{978A8748-F390-625B-8952-AE34825EEF7D}"/>
          </ac:inkMkLst>
        </pc:inkChg>
        <pc:inkChg chg="add del">
          <ac:chgData name="الاء خالد محمد الشرقاوي" userId="578857a4-e927-43c2-8733-89e3166b06ab" providerId="ADAL" clId="{D4712707-3C9E-4D5F-8491-3AF5919E8900}" dt="2025-11-04T11:24:55.225" v="2597"/>
          <ac:inkMkLst>
            <pc:docMk/>
            <pc:sldMk cId="1080939832" sldId="310"/>
            <ac:inkMk id="13" creationId="{F5D1E80C-19D3-44A4-0DE2-E3B7898AECF1}"/>
          </ac:inkMkLst>
        </pc:inkChg>
        <pc:inkChg chg="add del reco">
          <ac:chgData name="الاء خالد محمد الشرقاوي" userId="578857a4-e927-43c2-8733-89e3166b06ab" providerId="ADAL" clId="{D4712707-3C9E-4D5F-8491-3AF5919E8900}" dt="2025-11-04T11:24:55.220" v="2596"/>
          <ac:inkMkLst>
            <pc:docMk/>
            <pc:sldMk cId="1080939832" sldId="310"/>
            <ac:inkMk id="18" creationId="{DC007A9E-5E9B-E97D-C2F9-6B32CDBE61BF}"/>
          </ac:inkMkLst>
        </pc:inkChg>
      </pc:sldChg>
      <pc:sldChg chg="addSp delSp mod">
        <pc:chgData name="الاء خالد محمد الشرقاوي" userId="578857a4-e927-43c2-8733-89e3166b06ab" providerId="ADAL" clId="{D4712707-3C9E-4D5F-8491-3AF5919E8900}" dt="2025-11-04T11:24:30.255" v="2560"/>
        <pc:sldMkLst>
          <pc:docMk/>
          <pc:sldMk cId="1656991229" sldId="312"/>
        </pc:sldMkLst>
        <pc:inkChg chg="add del">
          <ac:chgData name="الاء خالد محمد الشرقاوي" userId="578857a4-e927-43c2-8733-89e3166b06ab" providerId="ADAL" clId="{D4712707-3C9E-4D5F-8491-3AF5919E8900}" dt="2025-11-04T11:24:28.954" v="2559"/>
          <ac:inkMkLst>
            <pc:docMk/>
            <pc:sldMk cId="1656991229" sldId="312"/>
            <ac:inkMk id="4" creationId="{4D19A2F1-1978-2006-2FBF-6F205AB39081}"/>
          </ac:inkMkLst>
        </pc:inkChg>
        <pc:inkChg chg="add del">
          <ac:chgData name="الاء خالد محمد الشرقاوي" userId="578857a4-e927-43c2-8733-89e3166b06ab" providerId="ADAL" clId="{D4712707-3C9E-4D5F-8491-3AF5919E8900}" dt="2025-11-04T11:24:30.255" v="2560"/>
          <ac:inkMkLst>
            <pc:docMk/>
            <pc:sldMk cId="1656991229" sldId="312"/>
            <ac:inkMk id="5" creationId="{AE87A05E-6217-8E62-CB3F-4DECD4233AD7}"/>
          </ac:inkMkLst>
        </pc:inkChg>
        <pc:inkChg chg="add del reco">
          <ac:chgData name="الاء خالد محمد الشرقاوي" userId="578857a4-e927-43c2-8733-89e3166b06ab" providerId="ADAL" clId="{D4712707-3C9E-4D5F-8491-3AF5919E8900}" dt="2025-11-04T11:24:28.952" v="2558"/>
          <ac:inkMkLst>
            <pc:docMk/>
            <pc:sldMk cId="1656991229" sldId="312"/>
            <ac:inkMk id="7" creationId="{0D5A4607-6A2B-BC32-6F57-88BBF6C16E80}"/>
          </ac:inkMkLst>
        </pc:inkChg>
        <pc:inkChg chg="add del reco">
          <ac:chgData name="الاء خالد محمد الشرقاوي" userId="578857a4-e927-43c2-8733-89e3166b06ab" providerId="ADAL" clId="{D4712707-3C9E-4D5F-8491-3AF5919E8900}" dt="2025-11-04T11:24:28.949" v="2557"/>
          <ac:inkMkLst>
            <pc:docMk/>
            <pc:sldMk cId="1656991229" sldId="312"/>
            <ac:inkMk id="10" creationId="{2D24D15F-B04D-B10E-58C5-CF8004D66E14}"/>
          </ac:inkMkLst>
        </pc:inkChg>
      </pc:sldChg>
      <pc:sldChg chg="addSp delSp mod">
        <pc:chgData name="الاء خالد محمد الشرقاوي" userId="578857a4-e927-43c2-8733-89e3166b06ab" providerId="ADAL" clId="{D4712707-3C9E-4D5F-8491-3AF5919E8900}" dt="2025-11-04T11:23:52.953" v="2493"/>
        <pc:sldMkLst>
          <pc:docMk/>
          <pc:sldMk cId="3351784606" sldId="314"/>
        </pc:sldMkLst>
        <pc:inkChg chg="add">
          <ac:chgData name="الاء خالد محمد الشرقاوي" userId="578857a4-e927-43c2-8733-89e3166b06ab" providerId="ADAL" clId="{D4712707-3C9E-4D5F-8491-3AF5919E8900}" dt="2025-11-04T11:23:52.935" v="2483"/>
          <ac:inkMkLst>
            <pc:docMk/>
            <pc:sldMk cId="3351784606" sldId="314"/>
            <ac:inkMk id="2" creationId="{E7529758-68CA-59A3-B234-5FD8EC29C958}"/>
          </ac:inkMkLst>
        </pc:inkChg>
        <pc:inkChg chg="add">
          <ac:chgData name="الاء خالد محمد الشرقاوي" userId="578857a4-e927-43c2-8733-89e3166b06ab" providerId="ADAL" clId="{D4712707-3C9E-4D5F-8491-3AF5919E8900}" dt="2025-11-04T11:23:52.940" v="2486"/>
          <ac:inkMkLst>
            <pc:docMk/>
            <pc:sldMk cId="3351784606" sldId="314"/>
            <ac:inkMk id="3" creationId="{255D8EA3-7D06-5FA7-0341-6FC8683DBA85}"/>
          </ac:inkMkLst>
        </pc:inkChg>
        <pc:inkChg chg="add">
          <ac:chgData name="الاء خالد محمد الشرقاوي" userId="578857a4-e927-43c2-8733-89e3166b06ab" providerId="ADAL" clId="{D4712707-3C9E-4D5F-8491-3AF5919E8900}" dt="2025-11-04T11:23:52.953" v="2493"/>
          <ac:inkMkLst>
            <pc:docMk/>
            <pc:sldMk cId="3351784606" sldId="314"/>
            <ac:inkMk id="4" creationId="{30F21072-ED1B-55A9-7C68-CCE3C4974A57}"/>
          </ac:inkMkLst>
        </pc:inkChg>
        <pc:inkChg chg="add del reco">
          <ac:chgData name="الاء خالد محمد الشرقاوي" userId="578857a4-e927-43c2-8733-89e3166b06ab" providerId="ADAL" clId="{D4712707-3C9E-4D5F-8491-3AF5919E8900}" dt="2025-11-04T11:23:52.953" v="2493"/>
          <ac:inkMkLst>
            <pc:docMk/>
            <pc:sldMk cId="3351784606" sldId="314"/>
            <ac:inkMk id="12" creationId="{314AF92A-7647-D1B4-365C-25F17FC5F7F3}"/>
          </ac:inkMkLst>
        </pc:inkChg>
        <pc:inkChg chg="add del">
          <ac:chgData name="الاء خالد محمد الشرقاوي" userId="578857a4-e927-43c2-8733-89e3166b06ab" providerId="ADAL" clId="{D4712707-3C9E-4D5F-8491-3AF5919E8900}" dt="2025-11-04T11:23:52.950" v="2492"/>
          <ac:inkMkLst>
            <pc:docMk/>
            <pc:sldMk cId="3351784606" sldId="314"/>
            <ac:inkMk id="15" creationId="{037D7E40-1EA3-6654-FB11-9892A745DA90}"/>
          </ac:inkMkLst>
        </pc:inkChg>
        <pc:inkChg chg="add del">
          <ac:chgData name="الاء خالد محمد الشرقاوي" userId="578857a4-e927-43c2-8733-89e3166b06ab" providerId="ADAL" clId="{D4712707-3C9E-4D5F-8491-3AF5919E8900}" dt="2025-11-04T11:23:52.949" v="2491"/>
          <ac:inkMkLst>
            <pc:docMk/>
            <pc:sldMk cId="3351784606" sldId="314"/>
            <ac:inkMk id="16" creationId="{3EA6A41C-177E-0EBC-92E0-D2170A0CFF00}"/>
          </ac:inkMkLst>
        </pc:inkChg>
        <pc:inkChg chg="add del">
          <ac:chgData name="الاء خالد محمد الشرقاوي" userId="578857a4-e927-43c2-8733-89e3166b06ab" providerId="ADAL" clId="{D4712707-3C9E-4D5F-8491-3AF5919E8900}" dt="2025-11-04T11:23:52.948" v="2490"/>
          <ac:inkMkLst>
            <pc:docMk/>
            <pc:sldMk cId="3351784606" sldId="314"/>
            <ac:inkMk id="17" creationId="{247CBB0A-4FBA-A5BD-53BF-A9405CE7E632}"/>
          </ac:inkMkLst>
        </pc:inkChg>
        <pc:inkChg chg="add del reco">
          <ac:chgData name="الاء خالد محمد الشرقاوي" userId="578857a4-e927-43c2-8733-89e3166b06ab" providerId="ADAL" clId="{D4712707-3C9E-4D5F-8491-3AF5919E8900}" dt="2025-11-04T11:23:52.947" v="2489"/>
          <ac:inkMkLst>
            <pc:docMk/>
            <pc:sldMk cId="3351784606" sldId="314"/>
            <ac:inkMk id="18" creationId="{18C33524-5E2C-EC8E-3580-91FB66BAF5AE}"/>
          </ac:inkMkLst>
        </pc:inkChg>
        <pc:inkChg chg="add del">
          <ac:chgData name="الاء خالد محمد الشرقاوي" userId="578857a4-e927-43c2-8733-89e3166b06ab" providerId="ADAL" clId="{D4712707-3C9E-4D5F-8491-3AF5919E8900}" dt="2025-11-04T11:23:52.945" v="2488"/>
          <ac:inkMkLst>
            <pc:docMk/>
            <pc:sldMk cId="3351784606" sldId="314"/>
            <ac:inkMk id="19" creationId="{E5EF6DD8-D4E6-F6AC-DCDF-A9133784F50E}"/>
          </ac:inkMkLst>
        </pc:inkChg>
        <pc:inkChg chg="add del reco">
          <ac:chgData name="الاء خالد محمد الشرقاوي" userId="578857a4-e927-43c2-8733-89e3166b06ab" providerId="ADAL" clId="{D4712707-3C9E-4D5F-8491-3AF5919E8900}" dt="2025-11-04T11:23:52.943" v="2487"/>
          <ac:inkMkLst>
            <pc:docMk/>
            <pc:sldMk cId="3351784606" sldId="314"/>
            <ac:inkMk id="29" creationId="{6E6EA1F6-7B4B-5ACD-3C00-7690907A5362}"/>
          </ac:inkMkLst>
        </pc:inkChg>
        <pc:inkChg chg="add del">
          <ac:chgData name="الاء خالد محمد الشرقاوي" userId="578857a4-e927-43c2-8733-89e3166b06ab" providerId="ADAL" clId="{D4712707-3C9E-4D5F-8491-3AF5919E8900}" dt="2025-11-04T11:23:52.940" v="2486"/>
          <ac:inkMkLst>
            <pc:docMk/>
            <pc:sldMk cId="3351784606" sldId="314"/>
            <ac:inkMk id="30" creationId="{9A227864-560F-DA86-7F02-ACA4371CE7DA}"/>
          </ac:inkMkLst>
        </pc:inkChg>
        <pc:inkChg chg="add del">
          <ac:chgData name="الاء خالد محمد الشرقاوي" userId="578857a4-e927-43c2-8733-89e3166b06ab" providerId="ADAL" clId="{D4712707-3C9E-4D5F-8491-3AF5919E8900}" dt="2025-11-04T11:23:52.939" v="2485"/>
          <ac:inkMkLst>
            <pc:docMk/>
            <pc:sldMk cId="3351784606" sldId="314"/>
            <ac:inkMk id="31" creationId="{DE579B2A-CA2D-8DE0-7EA4-3F9CC908D8E7}"/>
          </ac:inkMkLst>
        </pc:inkChg>
        <pc:inkChg chg="add del">
          <ac:chgData name="الاء خالد محمد الشرقاوي" userId="578857a4-e927-43c2-8733-89e3166b06ab" providerId="ADAL" clId="{D4712707-3C9E-4D5F-8491-3AF5919E8900}" dt="2025-11-04T11:23:52.937" v="2484"/>
          <ac:inkMkLst>
            <pc:docMk/>
            <pc:sldMk cId="3351784606" sldId="314"/>
            <ac:inkMk id="32" creationId="{5010F903-FD9F-F609-AC41-21F2BE1C3B48}"/>
          </ac:inkMkLst>
        </pc:inkChg>
        <pc:inkChg chg="add del reco">
          <ac:chgData name="الاء خالد محمد الشرقاوي" userId="578857a4-e927-43c2-8733-89e3166b06ab" providerId="ADAL" clId="{D4712707-3C9E-4D5F-8491-3AF5919E8900}" dt="2025-11-04T11:23:52.935" v="2483"/>
          <ac:inkMkLst>
            <pc:docMk/>
            <pc:sldMk cId="3351784606" sldId="314"/>
            <ac:inkMk id="36" creationId="{9A077EB7-FF69-59C2-670A-36C9539F4F35}"/>
          </ac:inkMkLst>
        </pc:inkChg>
        <pc:inkChg chg="add del">
          <ac:chgData name="الاء خالد محمد الشرقاوي" userId="578857a4-e927-43c2-8733-89e3166b06ab" providerId="ADAL" clId="{D4712707-3C9E-4D5F-8491-3AF5919E8900}" dt="2025-11-04T11:23:52.933" v="2482"/>
          <ac:inkMkLst>
            <pc:docMk/>
            <pc:sldMk cId="3351784606" sldId="314"/>
            <ac:inkMk id="37" creationId="{613A975B-E2BA-8E7C-B09A-67458B37CB52}"/>
          </ac:inkMkLst>
        </pc:inkChg>
        <pc:inkChg chg="add del reco">
          <ac:chgData name="الاء خالد محمد الشرقاوي" userId="578857a4-e927-43c2-8733-89e3166b06ab" providerId="ADAL" clId="{D4712707-3C9E-4D5F-8491-3AF5919E8900}" dt="2025-11-04T11:23:52.931" v="2481"/>
          <ac:inkMkLst>
            <pc:docMk/>
            <pc:sldMk cId="3351784606" sldId="314"/>
            <ac:inkMk id="41" creationId="{154187C1-D660-40BD-3D1C-284502049C03}"/>
          </ac:inkMkLst>
        </pc:inkChg>
        <pc:inkChg chg="add del reco">
          <ac:chgData name="الاء خالد محمد الشرقاوي" userId="578857a4-e927-43c2-8733-89e3166b06ab" providerId="ADAL" clId="{D4712707-3C9E-4D5F-8491-3AF5919E8900}" dt="2025-11-04T11:23:52.929" v="2480"/>
          <ac:inkMkLst>
            <pc:docMk/>
            <pc:sldMk cId="3351784606" sldId="314"/>
            <ac:inkMk id="60" creationId="{73CD1370-884D-8F58-8FE1-D0C71F35DCC2}"/>
          </ac:inkMkLst>
        </pc:inkChg>
        <pc:inkChg chg="add del reco">
          <ac:chgData name="الاء خالد محمد الشرقاوي" userId="578857a4-e927-43c2-8733-89e3166b06ab" providerId="ADAL" clId="{D4712707-3C9E-4D5F-8491-3AF5919E8900}" dt="2025-11-04T11:23:52.923" v="2479"/>
          <ac:inkMkLst>
            <pc:docMk/>
            <pc:sldMk cId="3351784606" sldId="314"/>
            <ac:inkMk id="66" creationId="{43023876-C01E-F99E-E52D-ECD4190E8099}"/>
          </ac:inkMkLst>
        </pc:inkChg>
        <pc:inkChg chg="add del reco">
          <ac:chgData name="الاء خالد محمد الشرقاوي" userId="578857a4-e927-43c2-8733-89e3166b06ab" providerId="ADAL" clId="{D4712707-3C9E-4D5F-8491-3AF5919E8900}" dt="2025-11-04T11:23:52.921" v="2478"/>
          <ac:inkMkLst>
            <pc:docMk/>
            <pc:sldMk cId="3351784606" sldId="314"/>
            <ac:inkMk id="67" creationId="{2523C142-8492-11EF-C239-3B1D056945C5}"/>
          </ac:inkMkLst>
        </pc:inkChg>
        <pc:inkChg chg="add del">
          <ac:chgData name="الاء خالد محمد الشرقاوي" userId="578857a4-e927-43c2-8733-89e3166b06ab" providerId="ADAL" clId="{D4712707-3C9E-4D5F-8491-3AF5919E8900}" dt="2025-11-04T11:23:52.919" v="2477"/>
          <ac:inkMkLst>
            <pc:docMk/>
            <pc:sldMk cId="3351784606" sldId="314"/>
            <ac:inkMk id="68" creationId="{BAA43C6A-59E9-1C73-6576-FCEA91FEBD07}"/>
          </ac:inkMkLst>
        </pc:inkChg>
        <pc:inkChg chg="add del">
          <ac:chgData name="الاء خالد محمد الشرقاوي" userId="578857a4-e927-43c2-8733-89e3166b06ab" providerId="ADAL" clId="{D4712707-3C9E-4D5F-8491-3AF5919E8900}" dt="2025-11-04T11:23:52.917" v="2476"/>
          <ac:inkMkLst>
            <pc:docMk/>
            <pc:sldMk cId="3351784606" sldId="314"/>
            <ac:inkMk id="69" creationId="{0B56130E-7428-EBD5-39D7-31F06CB7A09D}"/>
          </ac:inkMkLst>
        </pc:inkChg>
        <pc:inkChg chg="add del">
          <ac:chgData name="الاء خالد محمد الشرقاوي" userId="578857a4-e927-43c2-8733-89e3166b06ab" providerId="ADAL" clId="{D4712707-3C9E-4D5F-8491-3AF5919E8900}" dt="2025-11-04T11:23:52.915" v="2475"/>
          <ac:inkMkLst>
            <pc:docMk/>
            <pc:sldMk cId="3351784606" sldId="314"/>
            <ac:inkMk id="70" creationId="{52E8A488-4D7C-A9B6-785A-7B5B5B2338FC}"/>
          </ac:inkMkLst>
        </pc:inkChg>
        <pc:inkChg chg="add del">
          <ac:chgData name="الاء خالد محمد الشرقاوي" userId="578857a4-e927-43c2-8733-89e3166b06ab" providerId="ADAL" clId="{D4712707-3C9E-4D5F-8491-3AF5919E8900}" dt="2025-11-04T11:23:52.912" v="2474"/>
          <ac:inkMkLst>
            <pc:docMk/>
            <pc:sldMk cId="3351784606" sldId="314"/>
            <ac:inkMk id="71" creationId="{48B2B280-4419-0466-4C49-2ACA636E2410}"/>
          </ac:inkMkLst>
        </pc:inkChg>
        <pc:inkChg chg="add del reco">
          <ac:chgData name="الاء خالد محمد الشرقاوي" userId="578857a4-e927-43c2-8733-89e3166b06ab" providerId="ADAL" clId="{D4712707-3C9E-4D5F-8491-3AF5919E8900}" dt="2025-11-04T11:23:52.909" v="2473"/>
          <ac:inkMkLst>
            <pc:docMk/>
            <pc:sldMk cId="3351784606" sldId="314"/>
            <ac:inkMk id="87" creationId="{B5F5ED88-EDE0-BFED-3850-1AE3F407690B}"/>
          </ac:inkMkLst>
        </pc:inkChg>
        <pc:inkChg chg="del">
          <ac:chgData name="الاء خالد محمد الشرقاوي" userId="578857a4-e927-43c2-8733-89e3166b06ab" providerId="ADAL" clId="{D4712707-3C9E-4D5F-8491-3AF5919E8900}" dt="2025-11-04T11:23:52.905" v="2472"/>
          <ac:inkMkLst>
            <pc:docMk/>
            <pc:sldMk cId="3351784606" sldId="314"/>
            <ac:inkMk id="88" creationId="{04D0A707-59C8-505E-036A-063338AF8AC3}"/>
          </ac:inkMkLst>
        </pc:inkChg>
        <pc:inkChg chg="add del reco">
          <ac:chgData name="الاء خالد محمد الشرقاوي" userId="578857a4-e927-43c2-8733-89e3166b06ab" providerId="ADAL" clId="{D4712707-3C9E-4D5F-8491-3AF5919E8900}" dt="2025-11-04T11:23:52.900" v="2471"/>
          <ac:inkMkLst>
            <pc:docMk/>
            <pc:sldMk cId="3351784606" sldId="314"/>
            <ac:inkMk id="95" creationId="{E683349F-9C8D-E7F2-567E-72CC8368B7A3}"/>
          </ac:inkMkLst>
        </pc:inkChg>
        <pc:inkChg chg="add del reco">
          <ac:chgData name="الاء خالد محمد الشرقاوي" userId="578857a4-e927-43c2-8733-89e3166b06ab" providerId="ADAL" clId="{D4712707-3C9E-4D5F-8491-3AF5919E8900}" dt="2025-11-04T11:23:52.894" v="2470"/>
          <ac:inkMkLst>
            <pc:docMk/>
            <pc:sldMk cId="3351784606" sldId="314"/>
            <ac:inkMk id="107" creationId="{0540186A-322E-80FE-4A99-E052B4903142}"/>
          </ac:inkMkLst>
        </pc:inkChg>
        <pc:inkChg chg="add del reco">
          <ac:chgData name="الاء خالد محمد الشرقاوي" userId="578857a4-e927-43c2-8733-89e3166b06ab" providerId="ADAL" clId="{D4712707-3C9E-4D5F-8491-3AF5919E8900}" dt="2025-11-04T11:23:52.888" v="2469"/>
          <ac:inkMkLst>
            <pc:docMk/>
            <pc:sldMk cId="3351784606" sldId="314"/>
            <ac:inkMk id="108" creationId="{451F717B-C349-8FBD-66CA-C8C834D81261}"/>
          </ac:inkMkLst>
        </pc:inkChg>
        <pc:inkChg chg="add del">
          <ac:chgData name="الاء خالد محمد الشرقاوي" userId="578857a4-e927-43c2-8733-89e3166b06ab" providerId="ADAL" clId="{D4712707-3C9E-4D5F-8491-3AF5919E8900}" dt="2025-11-04T11:23:52.883" v="2468"/>
          <ac:inkMkLst>
            <pc:docMk/>
            <pc:sldMk cId="3351784606" sldId="314"/>
            <ac:inkMk id="109" creationId="{71FE905E-1B88-DA59-0980-43C464FB961B}"/>
          </ac:inkMkLst>
        </pc:inkChg>
      </pc:sldChg>
      <pc:sldChg chg="addSp delSp mod">
        <pc:chgData name="الاء خالد محمد الشرقاوي" userId="578857a4-e927-43c2-8733-89e3166b06ab" providerId="ADAL" clId="{D4712707-3C9E-4D5F-8491-3AF5919E8900}" dt="2025-11-04T11:23:36.228" v="2467"/>
        <pc:sldMkLst>
          <pc:docMk/>
          <pc:sldMk cId="3218236252" sldId="315"/>
        </pc:sldMkLst>
        <pc:inkChg chg="add del">
          <ac:chgData name="الاء خالد محمد الشرقاوي" userId="578857a4-e927-43c2-8733-89e3166b06ab" providerId="ADAL" clId="{D4712707-3C9E-4D5F-8491-3AF5919E8900}" dt="2025-11-04T11:23:35.273" v="2462"/>
          <ac:inkMkLst>
            <pc:docMk/>
            <pc:sldMk cId="3218236252" sldId="315"/>
            <ac:inkMk id="5" creationId="{3CC412B6-358D-9D39-37B5-F8E82329C287}"/>
          </ac:inkMkLst>
        </pc:inkChg>
        <pc:inkChg chg="add del">
          <ac:chgData name="الاء خالد محمد الشرقاوي" userId="578857a4-e927-43c2-8733-89e3166b06ab" providerId="ADAL" clId="{D4712707-3C9E-4D5F-8491-3AF5919E8900}" dt="2025-11-04T11:23:35.622" v="2464"/>
          <ac:inkMkLst>
            <pc:docMk/>
            <pc:sldMk cId="3218236252" sldId="315"/>
            <ac:inkMk id="7" creationId="{2343E8F9-B2CF-BB3F-0A43-F4C620D75DF3}"/>
          </ac:inkMkLst>
        </pc:inkChg>
        <pc:inkChg chg="add del">
          <ac:chgData name="الاء خالد محمد الشرقاوي" userId="578857a4-e927-43c2-8733-89e3166b06ab" providerId="ADAL" clId="{D4712707-3C9E-4D5F-8491-3AF5919E8900}" dt="2025-11-04T11:23:35.620" v="2463"/>
          <ac:inkMkLst>
            <pc:docMk/>
            <pc:sldMk cId="3218236252" sldId="315"/>
            <ac:inkMk id="8" creationId="{82C8C577-82CB-CB3C-C29E-C0B20AAA1BA6}"/>
          </ac:inkMkLst>
        </pc:inkChg>
        <pc:inkChg chg="add del">
          <ac:chgData name="الاء خالد محمد الشرقاوي" userId="578857a4-e927-43c2-8733-89e3166b06ab" providerId="ADAL" clId="{D4712707-3C9E-4D5F-8491-3AF5919E8900}" dt="2025-11-04T11:23:35.942" v="2466"/>
          <ac:inkMkLst>
            <pc:docMk/>
            <pc:sldMk cId="3218236252" sldId="315"/>
            <ac:inkMk id="9" creationId="{18565B41-145A-76CF-5B88-687A0812206C}"/>
          </ac:inkMkLst>
        </pc:inkChg>
        <pc:inkChg chg="add del">
          <ac:chgData name="الاء خالد محمد الشرقاوي" userId="578857a4-e927-43c2-8733-89e3166b06ab" providerId="ADAL" clId="{D4712707-3C9E-4D5F-8491-3AF5919E8900}" dt="2025-11-04T11:23:35.271" v="2461"/>
          <ac:inkMkLst>
            <pc:docMk/>
            <pc:sldMk cId="3218236252" sldId="315"/>
            <ac:inkMk id="10" creationId="{7CF035D3-D566-A569-337E-70AC9DDFFAE8}"/>
          </ac:inkMkLst>
        </pc:inkChg>
        <pc:inkChg chg="add del">
          <ac:chgData name="الاء خالد محمد الشرقاوي" userId="578857a4-e927-43c2-8733-89e3166b06ab" providerId="ADAL" clId="{D4712707-3C9E-4D5F-8491-3AF5919E8900}" dt="2025-11-04T11:23:35.269" v="2460"/>
          <ac:inkMkLst>
            <pc:docMk/>
            <pc:sldMk cId="3218236252" sldId="315"/>
            <ac:inkMk id="11" creationId="{48EC10C4-96CE-74BE-6EAF-567788FDCDE4}"/>
          </ac:inkMkLst>
        </pc:inkChg>
        <pc:inkChg chg="add del">
          <ac:chgData name="الاء خالد محمد الشرقاوي" userId="578857a4-e927-43c2-8733-89e3166b06ab" providerId="ADAL" clId="{D4712707-3C9E-4D5F-8491-3AF5919E8900}" dt="2025-11-04T11:23:35.939" v="2465"/>
          <ac:inkMkLst>
            <pc:docMk/>
            <pc:sldMk cId="3218236252" sldId="315"/>
            <ac:inkMk id="12" creationId="{FE45B4A4-7258-44B0-16FB-659BBA211CFB}"/>
          </ac:inkMkLst>
        </pc:inkChg>
        <pc:inkChg chg="add del">
          <ac:chgData name="الاء خالد محمد الشرقاوي" userId="578857a4-e927-43c2-8733-89e3166b06ab" providerId="ADAL" clId="{D4712707-3C9E-4D5F-8491-3AF5919E8900}" dt="2025-11-04T11:23:36.228" v="2467"/>
          <ac:inkMkLst>
            <pc:docMk/>
            <pc:sldMk cId="3218236252" sldId="315"/>
            <ac:inkMk id="13" creationId="{D2E32A08-82A1-5177-8BB6-7C64B5936911}"/>
          </ac:inkMkLst>
        </pc:inkChg>
      </pc:sldChg>
      <pc:sldChg chg="addSp delSp mod">
        <pc:chgData name="الاء خالد محمد الشرقاوي" userId="578857a4-e927-43c2-8733-89e3166b06ab" providerId="ADAL" clId="{D4712707-3C9E-4D5F-8491-3AF5919E8900}" dt="2025-11-04T11:23:32.273" v="2459"/>
        <pc:sldMkLst>
          <pc:docMk/>
          <pc:sldMk cId="539916598" sldId="318"/>
        </pc:sldMkLst>
        <pc:inkChg chg="add del">
          <ac:chgData name="الاء خالد محمد الشرقاوي" userId="578857a4-e927-43c2-8733-89e3166b06ab" providerId="ADAL" clId="{D4712707-3C9E-4D5F-8491-3AF5919E8900}" dt="2025-11-04T11:23:32.273" v="2459"/>
          <ac:inkMkLst>
            <pc:docMk/>
            <pc:sldMk cId="539916598" sldId="318"/>
            <ac:inkMk id="2" creationId="{2F7F5163-2209-433A-C4C1-FBF8387E295A}"/>
          </ac:inkMkLst>
        </pc:inkChg>
        <pc:inkChg chg="add del">
          <ac:chgData name="الاء خالد محمد الشرقاوي" userId="578857a4-e927-43c2-8733-89e3166b06ab" providerId="ADAL" clId="{D4712707-3C9E-4D5F-8491-3AF5919E8900}" dt="2025-11-04T11:23:32.269" v="2458"/>
          <ac:inkMkLst>
            <pc:docMk/>
            <pc:sldMk cId="539916598" sldId="318"/>
            <ac:inkMk id="3" creationId="{C8B84A6F-A82A-87A1-EB02-A8083BD3C4AD}"/>
          </ac:inkMkLst>
        </pc:inkChg>
        <pc:inkChg chg="add del">
          <ac:chgData name="الاء خالد محمد الشرقاوي" userId="578857a4-e927-43c2-8733-89e3166b06ab" providerId="ADAL" clId="{D4712707-3C9E-4D5F-8491-3AF5919E8900}" dt="2025-11-04T11:23:32.262" v="2457"/>
          <ac:inkMkLst>
            <pc:docMk/>
            <pc:sldMk cId="539916598" sldId="318"/>
            <ac:inkMk id="6" creationId="{3660A13B-A56A-5D99-FB3D-6CC6B3ED3C9D}"/>
          </ac:inkMkLst>
        </pc:inkChg>
      </pc:sldChg>
      <pc:sldChg chg="addSp delSp mod">
        <pc:chgData name="الاء خالد محمد الشرقاوي" userId="578857a4-e927-43c2-8733-89e3166b06ab" providerId="ADAL" clId="{D4712707-3C9E-4D5F-8491-3AF5919E8900}" dt="2025-11-04T11:23:23.253" v="2456"/>
        <pc:sldMkLst>
          <pc:docMk/>
          <pc:sldMk cId="1050302623" sldId="319"/>
        </pc:sldMkLst>
        <pc:inkChg chg="add del">
          <ac:chgData name="الاء خالد محمد الشرقاوي" userId="578857a4-e927-43c2-8733-89e3166b06ab" providerId="ADAL" clId="{D4712707-3C9E-4D5F-8491-3AF5919E8900}" dt="2025-11-04T11:23:18.241" v="2447"/>
          <ac:inkMkLst>
            <pc:docMk/>
            <pc:sldMk cId="1050302623" sldId="319"/>
            <ac:inkMk id="2" creationId="{C30BA266-241C-AC65-B61A-50DD76DC1DEE}"/>
          </ac:inkMkLst>
        </pc:inkChg>
        <pc:inkChg chg="add del">
          <ac:chgData name="الاء خالد محمد الشرقاوي" userId="578857a4-e927-43c2-8733-89e3166b06ab" providerId="ADAL" clId="{D4712707-3C9E-4D5F-8491-3AF5919E8900}" dt="2025-11-04T11:23:19.810" v="2452"/>
          <ac:inkMkLst>
            <pc:docMk/>
            <pc:sldMk cId="1050302623" sldId="319"/>
            <ac:inkMk id="3" creationId="{BA9E0D5C-FF45-8A0D-8A72-0B0F4DCFB19C}"/>
          </ac:inkMkLst>
        </pc:inkChg>
        <pc:inkChg chg="add del">
          <ac:chgData name="الاء خالد محمد الشرقاوي" userId="578857a4-e927-43c2-8733-89e3166b06ab" providerId="ADAL" clId="{D4712707-3C9E-4D5F-8491-3AF5919E8900}" dt="2025-11-04T11:23:19.809" v="2451"/>
          <ac:inkMkLst>
            <pc:docMk/>
            <pc:sldMk cId="1050302623" sldId="319"/>
            <ac:inkMk id="4" creationId="{76C368ED-6045-FE1D-54D2-BEDAA605619C}"/>
          </ac:inkMkLst>
        </pc:inkChg>
        <pc:inkChg chg="add del">
          <ac:chgData name="الاء خالد محمد الشرقاوي" userId="578857a4-e927-43c2-8733-89e3166b06ab" providerId="ADAL" clId="{D4712707-3C9E-4D5F-8491-3AF5919E8900}" dt="2025-11-04T11:23:19.808" v="2450"/>
          <ac:inkMkLst>
            <pc:docMk/>
            <pc:sldMk cId="1050302623" sldId="319"/>
            <ac:inkMk id="7" creationId="{582D82CD-E691-E0E6-0BBA-1DEB47CC0F7E}"/>
          </ac:inkMkLst>
        </pc:inkChg>
        <pc:inkChg chg="add del">
          <ac:chgData name="الاء خالد محمد الشرقاوي" userId="578857a4-e927-43c2-8733-89e3166b06ab" providerId="ADAL" clId="{D4712707-3C9E-4D5F-8491-3AF5919E8900}" dt="2025-11-04T11:23:19.806" v="2449"/>
          <ac:inkMkLst>
            <pc:docMk/>
            <pc:sldMk cId="1050302623" sldId="319"/>
            <ac:inkMk id="8" creationId="{03220B0B-5E1E-410C-078C-592F02C4539F}"/>
          </ac:inkMkLst>
        </pc:inkChg>
        <pc:inkChg chg="add">
          <ac:chgData name="الاء خالد محمد الشرقاوي" userId="578857a4-e927-43c2-8733-89e3166b06ab" providerId="ADAL" clId="{D4712707-3C9E-4D5F-8491-3AF5919E8900}" dt="2025-11-04T11:23:18.241" v="2447"/>
          <ac:inkMkLst>
            <pc:docMk/>
            <pc:sldMk cId="1050302623" sldId="319"/>
            <ac:inkMk id="9" creationId="{5E860C5B-6CE9-4B82-E0A9-5D6C8AF92E80}"/>
          </ac:inkMkLst>
        </pc:inkChg>
        <pc:inkChg chg="add del">
          <ac:chgData name="الاء خالد محمد الشرقاوي" userId="578857a4-e927-43c2-8733-89e3166b06ab" providerId="ADAL" clId="{D4712707-3C9E-4D5F-8491-3AF5919E8900}" dt="2025-11-04T11:23:23.253" v="2456"/>
          <ac:inkMkLst>
            <pc:docMk/>
            <pc:sldMk cId="1050302623" sldId="319"/>
            <ac:inkMk id="10" creationId="{A1BCFCB7-39C7-751A-AFFE-5A097F2E083D}"/>
          </ac:inkMkLst>
        </pc:inkChg>
        <pc:inkChg chg="add del">
          <ac:chgData name="الاء خالد محمد الشرقاوي" userId="578857a4-e927-43c2-8733-89e3166b06ab" providerId="ADAL" clId="{D4712707-3C9E-4D5F-8491-3AF5919E8900}" dt="2025-11-04T11:23:23.241" v="2455"/>
          <ac:inkMkLst>
            <pc:docMk/>
            <pc:sldMk cId="1050302623" sldId="319"/>
            <ac:inkMk id="11" creationId="{1EB93BC8-6C91-E1F1-F758-46A1292A5C99}"/>
          </ac:inkMkLst>
        </pc:inkChg>
        <pc:inkChg chg="add del">
          <ac:chgData name="الاء خالد محمد الشرقاوي" userId="578857a4-e927-43c2-8733-89e3166b06ab" providerId="ADAL" clId="{D4712707-3C9E-4D5F-8491-3AF5919E8900}" dt="2025-11-04T11:23:23.237" v="2454"/>
          <ac:inkMkLst>
            <pc:docMk/>
            <pc:sldMk cId="1050302623" sldId="319"/>
            <ac:inkMk id="12" creationId="{3C679279-A3E1-F773-EE22-658F3AD432D0}"/>
          </ac:inkMkLst>
        </pc:inkChg>
        <pc:inkChg chg="add del">
          <ac:chgData name="الاء خالد محمد الشرقاوي" userId="578857a4-e927-43c2-8733-89e3166b06ab" providerId="ADAL" clId="{D4712707-3C9E-4D5F-8491-3AF5919E8900}" dt="2025-11-04T11:23:23.231" v="2453"/>
          <ac:inkMkLst>
            <pc:docMk/>
            <pc:sldMk cId="1050302623" sldId="319"/>
            <ac:inkMk id="13" creationId="{CE658CF1-5553-005F-A256-959B738BCF84}"/>
          </ac:inkMkLst>
        </pc:inkChg>
        <pc:inkChg chg="add">
          <ac:chgData name="الاء خالد محمد الشرقاوي" userId="578857a4-e927-43c2-8733-89e3166b06ab" providerId="ADAL" clId="{D4712707-3C9E-4D5F-8491-3AF5919E8900}" dt="2025-11-04T11:23:23.231" v="2453"/>
          <ac:inkMkLst>
            <pc:docMk/>
            <pc:sldMk cId="1050302623" sldId="319"/>
            <ac:inkMk id="14" creationId="{EE812B67-318E-3FF2-2944-59F0599D0D76}"/>
          </ac:inkMkLst>
        </pc:inkChg>
        <pc:inkChg chg="add del reco">
          <ac:chgData name="الاء خالد محمد الشرقاوي" userId="578857a4-e927-43c2-8733-89e3166b06ab" providerId="ADAL" clId="{D4712707-3C9E-4D5F-8491-3AF5919E8900}" dt="2025-11-04T11:23:18.240" v="2446"/>
          <ac:inkMkLst>
            <pc:docMk/>
            <pc:sldMk cId="1050302623" sldId="319"/>
            <ac:inkMk id="17" creationId="{4BB34B26-05E2-D47D-EA99-8185C6C56A75}"/>
          </ac:inkMkLst>
        </pc:inkChg>
        <pc:inkChg chg="add del">
          <ac:chgData name="الاء خالد محمد الشرقاوي" userId="578857a4-e927-43c2-8733-89e3166b06ab" providerId="ADAL" clId="{D4712707-3C9E-4D5F-8491-3AF5919E8900}" dt="2025-11-04T11:23:18.237" v="2445"/>
          <ac:inkMkLst>
            <pc:docMk/>
            <pc:sldMk cId="1050302623" sldId="319"/>
            <ac:inkMk id="18" creationId="{427FCA8A-0621-ED5E-AE4E-0779A5627ADC}"/>
          </ac:inkMkLst>
        </pc:inkChg>
        <pc:inkChg chg="add del reco">
          <ac:chgData name="الاء خالد محمد الشرقاوي" userId="578857a4-e927-43c2-8733-89e3166b06ab" providerId="ADAL" clId="{D4712707-3C9E-4D5F-8491-3AF5919E8900}" dt="2025-11-04T11:23:18.236" v="2444"/>
          <ac:inkMkLst>
            <pc:docMk/>
            <pc:sldMk cId="1050302623" sldId="319"/>
            <ac:inkMk id="37" creationId="{2C6E872A-3AFA-5734-ACC1-2FE15D970F95}"/>
          </ac:inkMkLst>
        </pc:inkChg>
        <pc:inkChg chg="add del">
          <ac:chgData name="الاء خالد محمد الشرقاوي" userId="578857a4-e927-43c2-8733-89e3166b06ab" providerId="ADAL" clId="{D4712707-3C9E-4D5F-8491-3AF5919E8900}" dt="2025-11-04T11:23:18.231" v="2443"/>
          <ac:inkMkLst>
            <pc:docMk/>
            <pc:sldMk cId="1050302623" sldId="319"/>
            <ac:inkMk id="41" creationId="{B625B34D-B498-9B47-B532-B3CE046FCB26}"/>
          </ac:inkMkLst>
        </pc:inkChg>
        <pc:inkChg chg="add del reco">
          <ac:chgData name="الاء خالد محمد الشرقاوي" userId="578857a4-e927-43c2-8733-89e3166b06ab" providerId="ADAL" clId="{D4712707-3C9E-4D5F-8491-3AF5919E8900}" dt="2025-11-04T11:23:18.230" v="2442"/>
          <ac:inkMkLst>
            <pc:docMk/>
            <pc:sldMk cId="1050302623" sldId="319"/>
            <ac:inkMk id="51" creationId="{A20A5C43-51AD-E859-A08E-56A652045BA6}"/>
          </ac:inkMkLst>
        </pc:inkChg>
        <pc:inkChg chg="add del reco">
          <ac:chgData name="الاء خالد محمد الشرقاوي" userId="578857a4-e927-43c2-8733-89e3166b06ab" providerId="ADAL" clId="{D4712707-3C9E-4D5F-8491-3AF5919E8900}" dt="2025-11-04T11:23:18.227" v="2441"/>
          <ac:inkMkLst>
            <pc:docMk/>
            <pc:sldMk cId="1050302623" sldId="319"/>
            <ac:inkMk id="52" creationId="{A9AD1CD0-2AB4-DD00-587A-2C18E32C0BD2}"/>
          </ac:inkMkLst>
        </pc:inkChg>
        <pc:inkChg chg="add del">
          <ac:chgData name="الاء خالد محمد الشرقاوي" userId="578857a4-e927-43c2-8733-89e3166b06ab" providerId="ADAL" clId="{D4712707-3C9E-4D5F-8491-3AF5919E8900}" dt="2025-11-04T11:23:18.225" v="2440"/>
          <ac:inkMkLst>
            <pc:docMk/>
            <pc:sldMk cId="1050302623" sldId="319"/>
            <ac:inkMk id="58" creationId="{E37EC218-7BDA-47E1-D998-A3382250A920}"/>
          </ac:inkMkLst>
        </pc:inkChg>
        <pc:inkChg chg="add del reco">
          <ac:chgData name="الاء خالد محمد الشرقاوي" userId="578857a4-e927-43c2-8733-89e3166b06ab" providerId="ADAL" clId="{D4712707-3C9E-4D5F-8491-3AF5919E8900}" dt="2025-11-04T11:23:18.224" v="2439"/>
          <ac:inkMkLst>
            <pc:docMk/>
            <pc:sldMk cId="1050302623" sldId="319"/>
            <ac:inkMk id="73" creationId="{7E1C93FA-4265-9E41-C694-5E1912445CB2}"/>
          </ac:inkMkLst>
        </pc:inkChg>
        <pc:inkChg chg="add del reco">
          <ac:chgData name="الاء خالد محمد الشرقاوي" userId="578857a4-e927-43c2-8733-89e3166b06ab" providerId="ADAL" clId="{D4712707-3C9E-4D5F-8491-3AF5919E8900}" dt="2025-11-04T11:23:18.220" v="2438"/>
          <ac:inkMkLst>
            <pc:docMk/>
            <pc:sldMk cId="1050302623" sldId="319"/>
            <ac:inkMk id="74" creationId="{1EBA9519-D2A9-FC77-C20C-713C223E1CF7}"/>
          </ac:inkMkLst>
        </pc:inkChg>
        <pc:inkChg chg="add del reco">
          <ac:chgData name="الاء خالد محمد الشرقاوي" userId="578857a4-e927-43c2-8733-89e3166b06ab" providerId="ADAL" clId="{D4712707-3C9E-4D5F-8491-3AF5919E8900}" dt="2025-11-04T11:23:18.217" v="2437"/>
          <ac:inkMkLst>
            <pc:docMk/>
            <pc:sldMk cId="1050302623" sldId="319"/>
            <ac:inkMk id="78" creationId="{9C810883-AAA0-0D5B-4148-FDB0E88C5810}"/>
          </ac:inkMkLst>
        </pc:inkChg>
        <pc:inkChg chg="add del reco">
          <ac:chgData name="الاء خالد محمد الشرقاوي" userId="578857a4-e927-43c2-8733-89e3166b06ab" providerId="ADAL" clId="{D4712707-3C9E-4D5F-8491-3AF5919E8900}" dt="2025-11-04T11:23:18.216" v="2436"/>
          <ac:inkMkLst>
            <pc:docMk/>
            <pc:sldMk cId="1050302623" sldId="319"/>
            <ac:inkMk id="85" creationId="{9BCD76FD-3650-1DCE-3226-89B32BA7CA17}"/>
          </ac:inkMkLst>
        </pc:inkChg>
        <pc:inkChg chg="add del reco">
          <ac:chgData name="الاء خالد محمد الشرقاوي" userId="578857a4-e927-43c2-8733-89e3166b06ab" providerId="ADAL" clId="{D4712707-3C9E-4D5F-8491-3AF5919E8900}" dt="2025-11-04T11:23:18.213" v="2435"/>
          <ac:inkMkLst>
            <pc:docMk/>
            <pc:sldMk cId="1050302623" sldId="319"/>
            <ac:inkMk id="90" creationId="{3769CE27-1A6A-F7EE-FC2B-DF73AC35117A}"/>
          </ac:inkMkLst>
        </pc:inkChg>
        <pc:inkChg chg="add del reco">
          <ac:chgData name="الاء خالد محمد الشرقاوي" userId="578857a4-e927-43c2-8733-89e3166b06ab" providerId="ADAL" clId="{D4712707-3C9E-4D5F-8491-3AF5919E8900}" dt="2025-11-04T11:23:18.210" v="2434"/>
          <ac:inkMkLst>
            <pc:docMk/>
            <pc:sldMk cId="1050302623" sldId="319"/>
            <ac:inkMk id="98" creationId="{C82BCC5E-68D0-0BE7-C884-878711D4C19B}"/>
          </ac:inkMkLst>
        </pc:inkChg>
        <pc:inkChg chg="add del reco">
          <ac:chgData name="الاء خالد محمد الشرقاوي" userId="578857a4-e927-43c2-8733-89e3166b06ab" providerId="ADAL" clId="{D4712707-3C9E-4D5F-8491-3AF5919E8900}" dt="2025-11-04T11:23:18.207" v="2433"/>
          <ac:inkMkLst>
            <pc:docMk/>
            <pc:sldMk cId="1050302623" sldId="319"/>
            <ac:inkMk id="99" creationId="{2B1B54BF-A8E7-B27A-7FA0-7C4FA2C26A57}"/>
          </ac:inkMkLst>
        </pc:inkChg>
        <pc:inkChg chg="add del reco">
          <ac:chgData name="الاء خالد محمد الشرقاوي" userId="578857a4-e927-43c2-8733-89e3166b06ab" providerId="ADAL" clId="{D4712707-3C9E-4D5F-8491-3AF5919E8900}" dt="2025-11-04T11:23:18.205" v="2432"/>
          <ac:inkMkLst>
            <pc:docMk/>
            <pc:sldMk cId="1050302623" sldId="319"/>
            <ac:inkMk id="106" creationId="{78942CA4-C078-E3B1-41CB-96DD9F0A9CEA}"/>
          </ac:inkMkLst>
        </pc:inkChg>
        <pc:inkChg chg="add del reco">
          <ac:chgData name="الاء خالد محمد الشرقاوي" userId="578857a4-e927-43c2-8733-89e3166b06ab" providerId="ADAL" clId="{D4712707-3C9E-4D5F-8491-3AF5919E8900}" dt="2025-11-04T11:23:18.202" v="2431"/>
          <ac:inkMkLst>
            <pc:docMk/>
            <pc:sldMk cId="1050302623" sldId="319"/>
            <ac:inkMk id="126" creationId="{934BF1B7-7403-1275-B259-0197CEA73C78}"/>
          </ac:inkMkLst>
        </pc:inkChg>
        <pc:inkChg chg="add del reco">
          <ac:chgData name="الاء خالد محمد الشرقاوي" userId="578857a4-e927-43c2-8733-89e3166b06ab" providerId="ADAL" clId="{D4712707-3C9E-4D5F-8491-3AF5919E8900}" dt="2025-11-04T11:23:19.805" v="2448"/>
          <ac:inkMkLst>
            <pc:docMk/>
            <pc:sldMk cId="1050302623" sldId="319"/>
            <ac:inkMk id="143" creationId="{067C847F-F99C-5A79-10F8-890EF821C8F9}"/>
          </ac:inkMkLst>
        </pc:inkChg>
        <pc:inkChg chg="add del reco">
          <ac:chgData name="الاء خالد محمد الشرقاوي" userId="578857a4-e927-43c2-8733-89e3166b06ab" providerId="ADAL" clId="{D4712707-3C9E-4D5F-8491-3AF5919E8900}" dt="2025-11-04T11:23:18.193" v="2430"/>
          <ac:inkMkLst>
            <pc:docMk/>
            <pc:sldMk cId="1050302623" sldId="319"/>
            <ac:inkMk id="158" creationId="{034C603A-7D4F-74B9-4046-A5E7302405F9}"/>
          </ac:inkMkLst>
        </pc:inkChg>
        <pc:inkChg chg="add del reco">
          <ac:chgData name="الاء خالد محمد الشرقاوي" userId="578857a4-e927-43c2-8733-89e3166b06ab" providerId="ADAL" clId="{D4712707-3C9E-4D5F-8491-3AF5919E8900}" dt="2025-11-04T11:23:18.186" v="2429"/>
          <ac:inkMkLst>
            <pc:docMk/>
            <pc:sldMk cId="1050302623" sldId="319"/>
            <ac:inkMk id="166" creationId="{5E08B5B8-4333-4686-6284-6E7FAA68339E}"/>
          </ac:inkMkLst>
        </pc:inkChg>
        <pc:inkChg chg="add del reco">
          <ac:chgData name="الاء خالد محمد الشرقاوي" userId="578857a4-e927-43c2-8733-89e3166b06ab" providerId="ADAL" clId="{D4712707-3C9E-4D5F-8491-3AF5919E8900}" dt="2025-11-04T11:23:18.180" v="2428"/>
          <ac:inkMkLst>
            <pc:docMk/>
            <pc:sldMk cId="1050302623" sldId="319"/>
            <ac:inkMk id="179" creationId="{43F17A85-9474-EC20-52D5-B88F7DCAA006}"/>
          </ac:inkMkLst>
        </pc:inkChg>
        <pc:inkChg chg="add del reco">
          <ac:chgData name="الاء خالد محمد الشرقاوي" userId="578857a4-e927-43c2-8733-89e3166b06ab" providerId="ADAL" clId="{D4712707-3C9E-4D5F-8491-3AF5919E8900}" dt="2025-11-04T11:23:18.172" v="2427"/>
          <ac:inkMkLst>
            <pc:docMk/>
            <pc:sldMk cId="1050302623" sldId="319"/>
            <ac:inkMk id="180" creationId="{6E054881-5C38-9269-67C0-1ED94788D228}"/>
          </ac:inkMkLst>
        </pc:inkChg>
      </pc:sldChg>
      <pc:sldChg chg="addSp delSp mod">
        <pc:chgData name="الاء خالد محمد الشرقاوي" userId="578857a4-e927-43c2-8733-89e3166b06ab" providerId="ADAL" clId="{D4712707-3C9E-4D5F-8491-3AF5919E8900}" dt="2025-11-04T11:22:12.500" v="2314"/>
        <pc:sldMkLst>
          <pc:docMk/>
          <pc:sldMk cId="1949809635" sldId="332"/>
        </pc:sldMkLst>
        <pc:inkChg chg="add del reco">
          <ac:chgData name="الاء خالد محمد الشرقاوي" userId="578857a4-e927-43c2-8733-89e3166b06ab" providerId="ADAL" clId="{D4712707-3C9E-4D5F-8491-3AF5919E8900}" dt="2025-11-04T11:22:12.489" v="2310"/>
          <ac:inkMkLst>
            <pc:docMk/>
            <pc:sldMk cId="1949809635" sldId="332"/>
            <ac:inkMk id="29" creationId="{B67E067B-B83F-DA53-1108-9D464E1002D6}"/>
          </ac:inkMkLst>
        </pc:inkChg>
        <pc:inkChg chg="add del">
          <ac:chgData name="الاء خالد محمد الشرقاوي" userId="578857a4-e927-43c2-8733-89e3166b06ab" providerId="ADAL" clId="{D4712707-3C9E-4D5F-8491-3AF5919E8900}" dt="2025-11-04T11:22:12.497" v="2313"/>
          <ac:inkMkLst>
            <pc:docMk/>
            <pc:sldMk cId="1949809635" sldId="332"/>
            <ac:inkMk id="30" creationId="{8E117ABC-4E4B-6A72-E525-6866BDD5F531}"/>
          </ac:inkMkLst>
        </pc:inkChg>
        <pc:inkChg chg="add del reco">
          <ac:chgData name="الاء خالد محمد الشرقاوي" userId="578857a4-e927-43c2-8733-89e3166b06ab" providerId="ADAL" clId="{D4712707-3C9E-4D5F-8491-3AF5919E8900}" dt="2025-11-04T11:22:12.482" v="2309"/>
          <ac:inkMkLst>
            <pc:docMk/>
            <pc:sldMk cId="1949809635" sldId="332"/>
            <ac:inkMk id="38" creationId="{8D3104F8-CEFF-8EB4-F8D8-6818999EF36B}"/>
          </ac:inkMkLst>
        </pc:inkChg>
        <pc:inkChg chg="add del reco">
          <ac:chgData name="الاء خالد محمد الشرقاوي" userId="578857a4-e927-43c2-8733-89e3166b06ab" providerId="ADAL" clId="{D4712707-3C9E-4D5F-8491-3AF5919E8900}" dt="2025-11-04T11:22:12.500" v="2314"/>
          <ac:inkMkLst>
            <pc:docMk/>
            <pc:sldMk cId="1949809635" sldId="332"/>
            <ac:inkMk id="42" creationId="{687A6ECA-A446-B9A9-A6FC-985C54406F37}"/>
          </ac:inkMkLst>
        </pc:inkChg>
        <pc:inkChg chg="add del">
          <ac:chgData name="الاء خالد محمد الشرقاوي" userId="578857a4-e927-43c2-8733-89e3166b06ab" providerId="ADAL" clId="{D4712707-3C9E-4D5F-8491-3AF5919E8900}" dt="2025-11-04T11:22:12.494" v="2312"/>
          <ac:inkMkLst>
            <pc:docMk/>
            <pc:sldMk cId="1949809635" sldId="332"/>
            <ac:inkMk id="43" creationId="{A0AA142A-1D00-269E-F521-5984FB05A0BF}"/>
          </ac:inkMkLst>
        </pc:inkChg>
        <pc:inkChg chg="add del">
          <ac:chgData name="الاء خالد محمد الشرقاوي" userId="578857a4-e927-43c2-8733-89e3166b06ab" providerId="ADAL" clId="{D4712707-3C9E-4D5F-8491-3AF5919E8900}" dt="2025-11-04T11:22:12.491" v="2311"/>
          <ac:inkMkLst>
            <pc:docMk/>
            <pc:sldMk cId="1949809635" sldId="332"/>
            <ac:inkMk id="44" creationId="{A122D55D-1C96-9892-C87E-12A405F1CC02}"/>
          </ac:inkMkLst>
        </pc:inkChg>
      </pc:sldChg>
      <pc:sldChg chg="addSp delSp mod">
        <pc:chgData name="الاء خالد محمد الشرقاوي" userId="578857a4-e927-43c2-8733-89e3166b06ab" providerId="ADAL" clId="{D4712707-3C9E-4D5F-8491-3AF5919E8900}" dt="2025-11-04T11:22:03.261" v="2308"/>
        <pc:sldMkLst>
          <pc:docMk/>
          <pc:sldMk cId="324235354" sldId="333"/>
        </pc:sldMkLst>
        <pc:inkChg chg="add del">
          <ac:chgData name="الاء خالد محمد الشرقاوي" userId="578857a4-e927-43c2-8733-89e3166b06ab" providerId="ADAL" clId="{D4712707-3C9E-4D5F-8491-3AF5919E8900}" dt="2025-11-04T11:22:03.261" v="2308"/>
          <ac:inkMkLst>
            <pc:docMk/>
            <pc:sldMk cId="324235354" sldId="333"/>
            <ac:inkMk id="2" creationId="{BEECC1A2-4AFC-0F53-7D6A-EE7A86A7649C}"/>
          </ac:inkMkLst>
        </pc:inkChg>
        <pc:inkChg chg="add del reco">
          <ac:chgData name="الاء خالد محمد الشرقاوي" userId="578857a4-e927-43c2-8733-89e3166b06ab" providerId="ADAL" clId="{D4712707-3C9E-4D5F-8491-3AF5919E8900}" dt="2025-11-04T11:22:03.259" v="2307"/>
          <ac:inkMkLst>
            <pc:docMk/>
            <pc:sldMk cId="324235354" sldId="333"/>
            <ac:inkMk id="21" creationId="{D272EA28-C655-DB80-DD7F-3EC7590913FF}"/>
          </ac:inkMkLst>
        </pc:inkChg>
        <pc:inkChg chg="del">
          <ac:chgData name="الاء خالد محمد الشرقاوي" userId="578857a4-e927-43c2-8733-89e3166b06ab" providerId="ADAL" clId="{D4712707-3C9E-4D5F-8491-3AF5919E8900}" dt="2025-11-04T11:22:03.247" v="2303"/>
          <ac:inkMkLst>
            <pc:docMk/>
            <pc:sldMk cId="324235354" sldId="333"/>
            <ac:inkMk id="22" creationId="{29D86FFB-7DD3-ED99-0B5E-B42EA4C578DF}"/>
          </ac:inkMkLst>
        </pc:inkChg>
        <pc:inkChg chg="add del">
          <ac:chgData name="الاء خالد محمد الشرقاوي" userId="578857a4-e927-43c2-8733-89e3166b06ab" providerId="ADAL" clId="{D4712707-3C9E-4D5F-8491-3AF5919E8900}" dt="2025-11-04T11:22:03.256" v="2306"/>
          <ac:inkMkLst>
            <pc:docMk/>
            <pc:sldMk cId="324235354" sldId="333"/>
            <ac:inkMk id="23" creationId="{B087B5D1-242B-2319-4F5C-A3E4804EF929}"/>
          </ac:inkMkLst>
        </pc:inkChg>
        <pc:inkChg chg="add del reco">
          <ac:chgData name="الاء خالد محمد الشرقاوي" userId="578857a4-e927-43c2-8733-89e3166b06ab" providerId="ADAL" clId="{D4712707-3C9E-4D5F-8491-3AF5919E8900}" dt="2025-11-04T11:22:03.243" v="2302"/>
          <ac:inkMkLst>
            <pc:docMk/>
            <pc:sldMk cId="324235354" sldId="333"/>
            <ac:inkMk id="35" creationId="{7A3C31A9-BE9A-9CBA-B44A-D2C0CC2F9604}"/>
          </ac:inkMkLst>
        </pc:inkChg>
        <pc:inkChg chg="add del reco">
          <ac:chgData name="الاء خالد محمد الشرقاوي" userId="578857a4-e927-43c2-8733-89e3166b06ab" providerId="ADAL" clId="{D4712707-3C9E-4D5F-8491-3AF5919E8900}" dt="2025-11-04T11:22:03.254" v="2305"/>
          <ac:inkMkLst>
            <pc:docMk/>
            <pc:sldMk cId="324235354" sldId="333"/>
            <ac:inkMk id="39" creationId="{853243F2-43FF-0FEE-4A35-FA46E47227FD}"/>
          </ac:inkMkLst>
        </pc:inkChg>
        <pc:inkChg chg="add del reco">
          <ac:chgData name="الاء خالد محمد الشرقاوي" userId="578857a4-e927-43c2-8733-89e3166b06ab" providerId="ADAL" clId="{D4712707-3C9E-4D5F-8491-3AF5919E8900}" dt="2025-11-04T11:22:03.251" v="2304"/>
          <ac:inkMkLst>
            <pc:docMk/>
            <pc:sldMk cId="324235354" sldId="333"/>
            <ac:inkMk id="44" creationId="{4A430CB7-4F91-C1D9-4659-7EF7950F797B}"/>
          </ac:inkMkLst>
        </pc:inkChg>
      </pc:sldChg>
      <pc:sldChg chg="addSp delSp modSp mod">
        <pc:chgData name="الاء خالد محمد الشرقاوي" userId="578857a4-e927-43c2-8733-89e3166b06ab" providerId="ADAL" clId="{D4712707-3C9E-4D5F-8491-3AF5919E8900}" dt="2025-11-04T11:21:39.490" v="2294"/>
        <pc:sldMkLst>
          <pc:docMk/>
          <pc:sldMk cId="2943503752" sldId="335"/>
        </pc:sldMkLst>
        <pc:inkChg chg="add del">
          <ac:chgData name="الاء خالد محمد الشرقاوي" userId="578857a4-e927-43c2-8733-89e3166b06ab" providerId="ADAL" clId="{D4712707-3C9E-4D5F-8491-3AF5919E8900}" dt="2025-11-04T11:21:39.474" v="2289"/>
          <ac:inkMkLst>
            <pc:docMk/>
            <pc:sldMk cId="2943503752" sldId="335"/>
            <ac:inkMk id="2" creationId="{6E6FCFA5-40F1-88B7-6346-6ADDBD5EF5C8}"/>
          </ac:inkMkLst>
        </pc:inkChg>
        <pc:inkChg chg="add del">
          <ac:chgData name="الاء خالد محمد الشرقاوي" userId="578857a4-e927-43c2-8733-89e3166b06ab" providerId="ADAL" clId="{D4712707-3C9E-4D5F-8491-3AF5919E8900}" dt="2025-11-04T11:21:39.490" v="2294"/>
          <ac:inkMkLst>
            <pc:docMk/>
            <pc:sldMk cId="2943503752" sldId="335"/>
            <ac:inkMk id="3" creationId="{1887CBD5-9396-11A0-345E-FD2FD50FA00D}"/>
          </ac:inkMkLst>
        </pc:inkChg>
        <pc:inkChg chg="add mod reco modStrokes">
          <ac:chgData name="الاء خالد محمد الشرقاوي" userId="578857a4-e927-43c2-8733-89e3166b06ab" providerId="ADAL" clId="{D4712707-3C9E-4D5F-8491-3AF5919E8900}" dt="2025-11-04T11:21:39.479" v="2290"/>
          <ac:inkMkLst>
            <pc:docMk/>
            <pc:sldMk cId="2943503752" sldId="335"/>
            <ac:inkMk id="20" creationId="{82FEF4CF-EB71-A807-6932-9928F7ADFB20}"/>
          </ac:inkMkLst>
        </pc:inkChg>
        <pc:inkChg chg="add del">
          <ac:chgData name="الاء خالد محمد الشرقاوي" userId="578857a4-e927-43c2-8733-89e3166b06ab" providerId="ADAL" clId="{D4712707-3C9E-4D5F-8491-3AF5919E8900}" dt="2025-11-04T11:21:39.469" v="2288"/>
          <ac:inkMkLst>
            <pc:docMk/>
            <pc:sldMk cId="2943503752" sldId="335"/>
            <ac:inkMk id="25" creationId="{136010BF-6312-32F6-6940-5AC7C9DE5520}"/>
          </ac:inkMkLst>
        </pc:inkChg>
        <pc:inkChg chg="add del reco">
          <ac:chgData name="الاء خالد محمد الشرقاوي" userId="578857a4-e927-43c2-8733-89e3166b06ab" providerId="ADAL" clId="{D4712707-3C9E-4D5F-8491-3AF5919E8900}" dt="2025-11-04T11:21:39.481" v="2291"/>
          <ac:inkMkLst>
            <pc:docMk/>
            <pc:sldMk cId="2943503752" sldId="335"/>
            <ac:inkMk id="27" creationId="{6796B7FE-0F1B-1F6B-9F04-8685B3245C0B}"/>
          </ac:inkMkLst>
        </pc:inkChg>
        <pc:inkChg chg="add del reco">
          <ac:chgData name="الاء خالد محمد الشرقاوي" userId="578857a4-e927-43c2-8733-89e3166b06ab" providerId="ADAL" clId="{D4712707-3C9E-4D5F-8491-3AF5919E8900}" dt="2025-11-04T11:21:39.485" v="2292"/>
          <ac:inkMkLst>
            <pc:docMk/>
            <pc:sldMk cId="2943503752" sldId="335"/>
            <ac:inkMk id="30" creationId="{FDB700E5-EA13-0D6F-8F00-D4233CF62741}"/>
          </ac:inkMkLst>
        </pc:inkChg>
        <pc:inkChg chg="add del reco">
          <ac:chgData name="الاء خالد محمد الشرقاوي" userId="578857a4-e927-43c2-8733-89e3166b06ab" providerId="ADAL" clId="{D4712707-3C9E-4D5F-8491-3AF5919E8900}" dt="2025-11-04T11:21:39.487" v="2293"/>
          <ac:inkMkLst>
            <pc:docMk/>
            <pc:sldMk cId="2943503752" sldId="335"/>
            <ac:inkMk id="35" creationId="{DD5C8824-6948-EC70-6160-74752D83A408}"/>
          </ac:inkMkLst>
        </pc:inkChg>
      </pc:sldChg>
      <pc:sldChg chg="addSp delSp mod">
        <pc:chgData name="الاء خالد محمد الشرقاوي" userId="578857a4-e927-43c2-8733-89e3166b06ab" providerId="ADAL" clId="{D4712707-3C9E-4D5F-8491-3AF5919E8900}" dt="2025-11-04T11:21:30.994" v="2287"/>
        <pc:sldMkLst>
          <pc:docMk/>
          <pc:sldMk cId="3460560291" sldId="336"/>
        </pc:sldMkLst>
        <pc:inkChg chg="add del reco">
          <ac:chgData name="الاء خالد محمد الشرقاوي" userId="578857a4-e927-43c2-8733-89e3166b06ab" providerId="ADAL" clId="{D4712707-3C9E-4D5F-8491-3AF5919E8900}" dt="2025-11-04T11:21:30.986" v="2281"/>
          <ac:inkMkLst>
            <pc:docMk/>
            <pc:sldMk cId="3460560291" sldId="336"/>
            <ac:inkMk id="5" creationId="{D0406003-E090-3998-3D30-7011CD2B4419}"/>
          </ac:inkMkLst>
        </pc:inkChg>
        <pc:inkChg chg="add del">
          <ac:chgData name="الاء خالد محمد الشرقاوي" userId="578857a4-e927-43c2-8733-89e3166b06ab" providerId="ADAL" clId="{D4712707-3C9E-4D5F-8491-3AF5919E8900}" dt="2025-11-04T11:21:30.978" v="2276"/>
          <ac:inkMkLst>
            <pc:docMk/>
            <pc:sldMk cId="3460560291" sldId="336"/>
            <ac:inkMk id="6" creationId="{83F90BD7-C35F-7F08-B519-10CC1583ACD5}"/>
          </ac:inkMkLst>
        </pc:inkChg>
        <pc:inkChg chg="add del">
          <ac:chgData name="الاء خالد محمد الشرقاوي" userId="578857a4-e927-43c2-8733-89e3166b06ab" providerId="ADAL" clId="{D4712707-3C9E-4D5F-8491-3AF5919E8900}" dt="2025-11-04T11:21:30.964" v="2269"/>
          <ac:inkMkLst>
            <pc:docMk/>
            <pc:sldMk cId="3460560291" sldId="336"/>
            <ac:inkMk id="7" creationId="{97020224-5C6F-D81F-8DE2-A67D59210B88}"/>
          </ac:inkMkLst>
        </pc:inkChg>
        <pc:inkChg chg="add del reco">
          <ac:chgData name="الاء خالد محمد الشرقاوي" userId="578857a4-e927-43c2-8733-89e3166b06ab" providerId="ADAL" clId="{D4712707-3C9E-4D5F-8491-3AF5919E8900}" dt="2025-11-04T11:21:30.969" v="2271"/>
          <ac:inkMkLst>
            <pc:docMk/>
            <pc:sldMk cId="3460560291" sldId="336"/>
            <ac:inkMk id="18" creationId="{854D6892-04F3-DBBE-6205-407065C5565E}"/>
          </ac:inkMkLst>
        </pc:inkChg>
        <pc:inkChg chg="add del">
          <ac:chgData name="الاء خالد محمد الشرقاوي" userId="578857a4-e927-43c2-8733-89e3166b06ab" providerId="ADAL" clId="{D4712707-3C9E-4D5F-8491-3AF5919E8900}" dt="2025-11-04T11:21:30.983" v="2279"/>
          <ac:inkMkLst>
            <pc:docMk/>
            <pc:sldMk cId="3460560291" sldId="336"/>
            <ac:inkMk id="20" creationId="{0F9624E9-3D22-CC08-6735-FBD9475BA290}"/>
          </ac:inkMkLst>
        </pc:inkChg>
        <pc:inkChg chg="add del reco">
          <ac:chgData name="الاء خالد محمد الشرقاوي" userId="578857a4-e927-43c2-8733-89e3166b06ab" providerId="ADAL" clId="{D4712707-3C9E-4D5F-8491-3AF5919E8900}" dt="2025-11-04T11:21:30.976" v="2275"/>
          <ac:inkMkLst>
            <pc:docMk/>
            <pc:sldMk cId="3460560291" sldId="336"/>
            <ac:inkMk id="24" creationId="{75C5500E-498C-454E-F7FB-9D1107DC1965}"/>
          </ac:inkMkLst>
        </pc:inkChg>
        <pc:inkChg chg="del">
          <ac:chgData name="الاء خالد محمد الشرقاوي" userId="578857a4-e927-43c2-8733-89e3166b06ab" providerId="ADAL" clId="{D4712707-3C9E-4D5F-8491-3AF5919E8900}" dt="2025-11-04T11:21:30.966" v="2270"/>
          <ac:inkMkLst>
            <pc:docMk/>
            <pc:sldMk cId="3460560291" sldId="336"/>
            <ac:inkMk id="38" creationId="{4C21A500-A35E-55A6-6CF4-E3ABFE4C7303}"/>
          </ac:inkMkLst>
        </pc:inkChg>
        <pc:inkChg chg="del">
          <ac:chgData name="الاء خالد محمد الشرقاوي" userId="578857a4-e927-43c2-8733-89e3166b06ab" providerId="ADAL" clId="{D4712707-3C9E-4D5F-8491-3AF5919E8900}" dt="2025-11-04T11:21:30.960" v="2267"/>
          <ac:inkMkLst>
            <pc:docMk/>
            <pc:sldMk cId="3460560291" sldId="336"/>
            <ac:inkMk id="52" creationId="{2EBB90A3-0492-EEA9-7A36-3B44125F62FF}"/>
          </ac:inkMkLst>
        </pc:inkChg>
        <pc:inkChg chg="add del reco">
          <ac:chgData name="الاء خالد محمد الشرقاوي" userId="578857a4-e927-43c2-8733-89e3166b06ab" providerId="ADAL" clId="{D4712707-3C9E-4D5F-8491-3AF5919E8900}" dt="2025-11-04T11:21:30.991" v="2285"/>
          <ac:inkMkLst>
            <pc:docMk/>
            <pc:sldMk cId="3460560291" sldId="336"/>
            <ac:inkMk id="58" creationId="{D3CD1CFE-59A9-1682-C9DF-59FBB8116EE3}"/>
          </ac:inkMkLst>
        </pc:inkChg>
        <pc:inkChg chg="add del reco">
          <ac:chgData name="الاء خالد محمد الشرقاوي" userId="578857a4-e927-43c2-8733-89e3166b06ab" providerId="ADAL" clId="{D4712707-3C9E-4D5F-8491-3AF5919E8900}" dt="2025-11-04T11:21:30.973" v="2273"/>
          <ac:inkMkLst>
            <pc:docMk/>
            <pc:sldMk cId="3460560291" sldId="336"/>
            <ac:inkMk id="64" creationId="{E1E396F6-CE17-23BE-B79C-10AC9A37BBFF}"/>
          </ac:inkMkLst>
        </pc:inkChg>
        <pc:inkChg chg="add del">
          <ac:chgData name="الاء خالد محمد الشرقاوي" userId="578857a4-e927-43c2-8733-89e3166b06ab" providerId="ADAL" clId="{D4712707-3C9E-4D5F-8491-3AF5919E8900}" dt="2025-11-04T11:21:30.984" v="2280"/>
          <ac:inkMkLst>
            <pc:docMk/>
            <pc:sldMk cId="3460560291" sldId="336"/>
            <ac:inkMk id="65" creationId="{425A1B54-8220-2BB7-71B7-91C6A9DC30C6}"/>
          </ac:inkMkLst>
        </pc:inkChg>
        <pc:inkChg chg="add del">
          <ac:chgData name="الاء خالد محمد الشرقاوي" userId="578857a4-e927-43c2-8733-89e3166b06ab" providerId="ADAL" clId="{D4712707-3C9E-4D5F-8491-3AF5919E8900}" dt="2025-11-04T11:21:30.956" v="2266"/>
          <ac:inkMkLst>
            <pc:docMk/>
            <pc:sldMk cId="3460560291" sldId="336"/>
            <ac:inkMk id="66" creationId="{FD2BEACC-D514-CF9A-C985-92763EA731B3}"/>
          </ac:inkMkLst>
        </pc:inkChg>
        <pc:inkChg chg="add del">
          <ac:chgData name="الاء خالد محمد الشرقاوي" userId="578857a4-e927-43c2-8733-89e3166b06ab" providerId="ADAL" clId="{D4712707-3C9E-4D5F-8491-3AF5919E8900}" dt="2025-11-04T11:21:30.961" v="2268"/>
          <ac:inkMkLst>
            <pc:docMk/>
            <pc:sldMk cId="3460560291" sldId="336"/>
            <ac:inkMk id="67" creationId="{8BCE7784-4400-63D2-05CB-D401FAA4A7C4}"/>
          </ac:inkMkLst>
        </pc:inkChg>
        <pc:inkChg chg="add del">
          <ac:chgData name="الاء خالد محمد الشرقاوي" userId="578857a4-e927-43c2-8733-89e3166b06ab" providerId="ADAL" clId="{D4712707-3C9E-4D5F-8491-3AF5919E8900}" dt="2025-11-04T11:21:30.987" v="2282"/>
          <ac:inkMkLst>
            <pc:docMk/>
            <pc:sldMk cId="3460560291" sldId="336"/>
            <ac:inkMk id="68" creationId="{4BE80FD5-2952-E553-85CC-C02ACC932D7F}"/>
          </ac:inkMkLst>
        </pc:inkChg>
        <pc:inkChg chg="add del">
          <ac:chgData name="الاء خالد محمد الشرقاوي" userId="578857a4-e927-43c2-8733-89e3166b06ab" providerId="ADAL" clId="{D4712707-3C9E-4D5F-8491-3AF5919E8900}" dt="2025-11-04T11:21:30.988" v="2283"/>
          <ac:inkMkLst>
            <pc:docMk/>
            <pc:sldMk cId="3460560291" sldId="336"/>
            <ac:inkMk id="69" creationId="{05333E39-9C39-0E6C-7BFE-1A6CCC19EDE2}"/>
          </ac:inkMkLst>
        </pc:inkChg>
        <pc:inkChg chg="add del">
          <ac:chgData name="الاء خالد محمد الشرقاوي" userId="578857a4-e927-43c2-8733-89e3166b06ab" providerId="ADAL" clId="{D4712707-3C9E-4D5F-8491-3AF5919E8900}" dt="2025-11-04T11:21:30.990" v="2284"/>
          <ac:inkMkLst>
            <pc:docMk/>
            <pc:sldMk cId="3460560291" sldId="336"/>
            <ac:inkMk id="70" creationId="{4C830922-029A-4931-DCAA-FFB89FFACC7F}"/>
          </ac:inkMkLst>
        </pc:inkChg>
        <pc:inkChg chg="add del">
          <ac:chgData name="الاء خالد محمد الشرقاوي" userId="578857a4-e927-43c2-8733-89e3166b06ab" providerId="ADAL" clId="{D4712707-3C9E-4D5F-8491-3AF5919E8900}" dt="2025-11-04T11:21:30.993" v="2286"/>
          <ac:inkMkLst>
            <pc:docMk/>
            <pc:sldMk cId="3460560291" sldId="336"/>
            <ac:inkMk id="71" creationId="{A50958E6-2708-047E-49DD-A1A8FD251671}"/>
          </ac:inkMkLst>
        </pc:inkChg>
        <pc:inkChg chg="add del">
          <ac:chgData name="الاء خالد محمد الشرقاوي" userId="578857a4-e927-43c2-8733-89e3166b06ab" providerId="ADAL" clId="{D4712707-3C9E-4D5F-8491-3AF5919E8900}" dt="2025-11-04T11:21:30.975" v="2274"/>
          <ac:inkMkLst>
            <pc:docMk/>
            <pc:sldMk cId="3460560291" sldId="336"/>
            <ac:inkMk id="72" creationId="{02EAC40E-5D59-1F60-1F80-9B972A146F73}"/>
          </ac:inkMkLst>
        </pc:inkChg>
        <pc:inkChg chg="add del">
          <ac:chgData name="الاء خالد محمد الشرقاوي" userId="578857a4-e927-43c2-8733-89e3166b06ab" providerId="ADAL" clId="{D4712707-3C9E-4D5F-8491-3AF5919E8900}" dt="2025-11-04T11:21:30.979" v="2277"/>
          <ac:inkMkLst>
            <pc:docMk/>
            <pc:sldMk cId="3460560291" sldId="336"/>
            <ac:inkMk id="73" creationId="{AAEAA4E6-DB14-D82B-B48F-1A90E497D9EE}"/>
          </ac:inkMkLst>
        </pc:inkChg>
        <pc:inkChg chg="add del">
          <ac:chgData name="الاء خالد محمد الشرقاوي" userId="578857a4-e927-43c2-8733-89e3166b06ab" providerId="ADAL" clId="{D4712707-3C9E-4D5F-8491-3AF5919E8900}" dt="2025-11-04T11:21:30.971" v="2272"/>
          <ac:inkMkLst>
            <pc:docMk/>
            <pc:sldMk cId="3460560291" sldId="336"/>
            <ac:inkMk id="74" creationId="{D201474D-42A5-17D8-BDF8-B9BE1A19A269}"/>
          </ac:inkMkLst>
        </pc:inkChg>
        <pc:inkChg chg="add del">
          <ac:chgData name="الاء خالد محمد الشرقاوي" userId="578857a4-e927-43c2-8733-89e3166b06ab" providerId="ADAL" clId="{D4712707-3C9E-4D5F-8491-3AF5919E8900}" dt="2025-11-04T11:21:30.981" v="2278"/>
          <ac:inkMkLst>
            <pc:docMk/>
            <pc:sldMk cId="3460560291" sldId="336"/>
            <ac:inkMk id="75" creationId="{91B28628-D4E1-B41B-DC7D-E22F7334A40B}"/>
          </ac:inkMkLst>
        </pc:inkChg>
        <pc:inkChg chg="add del">
          <ac:chgData name="الاء خالد محمد الشرقاوي" userId="578857a4-e927-43c2-8733-89e3166b06ab" providerId="ADAL" clId="{D4712707-3C9E-4D5F-8491-3AF5919E8900}" dt="2025-11-04T11:21:30.994" v="2287"/>
          <ac:inkMkLst>
            <pc:docMk/>
            <pc:sldMk cId="3460560291" sldId="336"/>
            <ac:inkMk id="76" creationId="{EEAFC62C-9FD6-4234-B472-E0109DA7B83C}"/>
          </ac:inkMkLst>
        </pc:inkChg>
      </pc:sldChg>
      <pc:sldChg chg="addSp delSp mod">
        <pc:chgData name="الاء خالد محمد الشرقاوي" userId="578857a4-e927-43c2-8733-89e3166b06ab" providerId="ADAL" clId="{D4712707-3C9E-4D5F-8491-3AF5919E8900}" dt="2025-11-04T11:21:51.812" v="2301"/>
        <pc:sldMkLst>
          <pc:docMk/>
          <pc:sldMk cId="2152804839" sldId="341"/>
        </pc:sldMkLst>
        <pc:inkChg chg="add del">
          <ac:chgData name="الاء خالد محمد الشرقاوي" userId="578857a4-e927-43c2-8733-89e3166b06ab" providerId="ADAL" clId="{D4712707-3C9E-4D5F-8491-3AF5919E8900}" dt="2025-11-04T11:21:51.808" v="2300"/>
          <ac:inkMkLst>
            <pc:docMk/>
            <pc:sldMk cId="2152804839" sldId="341"/>
            <ac:inkMk id="2" creationId="{C1BC86A7-9718-2FFF-2820-85012A2351A8}"/>
          </ac:inkMkLst>
        </pc:inkChg>
        <pc:inkChg chg="add del reco">
          <ac:chgData name="الاء خالد محمد الشرقاوي" userId="578857a4-e927-43c2-8733-89e3166b06ab" providerId="ADAL" clId="{D4712707-3C9E-4D5F-8491-3AF5919E8900}" dt="2025-11-04T11:21:51.812" v="2301"/>
          <ac:inkMkLst>
            <pc:docMk/>
            <pc:sldMk cId="2152804839" sldId="341"/>
            <ac:inkMk id="11" creationId="{F516F187-85FA-7782-46D1-70A3F9F3B7E2}"/>
          </ac:inkMkLst>
        </pc:inkChg>
        <pc:inkChg chg="del">
          <ac:chgData name="الاء خالد محمد الشرقاوي" userId="578857a4-e927-43c2-8733-89e3166b06ab" providerId="ADAL" clId="{D4712707-3C9E-4D5F-8491-3AF5919E8900}" dt="2025-11-04T11:21:51.803" v="2299"/>
          <ac:inkMkLst>
            <pc:docMk/>
            <pc:sldMk cId="2152804839" sldId="341"/>
            <ac:inkMk id="23" creationId="{7A941648-C98D-B7D9-FD33-913BD7318E65}"/>
          </ac:inkMkLst>
        </pc:inkChg>
      </pc:sldChg>
      <pc:sldChg chg="addSp delSp mod">
        <pc:chgData name="الاء خالد محمد الشرقاوي" userId="578857a4-e927-43c2-8733-89e3166b06ab" providerId="ADAL" clId="{D4712707-3C9E-4D5F-8491-3AF5919E8900}" dt="2025-11-04T11:24:35.552" v="2566"/>
        <pc:sldMkLst>
          <pc:docMk/>
          <pc:sldMk cId="2521184817" sldId="343"/>
        </pc:sldMkLst>
        <pc:inkChg chg="add del">
          <ac:chgData name="الاء خالد محمد الشرقاوي" userId="578857a4-e927-43c2-8733-89e3166b06ab" providerId="ADAL" clId="{D4712707-3C9E-4D5F-8491-3AF5919E8900}" dt="2025-11-04T11:24:35.538" v="2564"/>
          <ac:inkMkLst>
            <pc:docMk/>
            <pc:sldMk cId="2521184817" sldId="343"/>
            <ac:inkMk id="2" creationId="{E81E743F-1B92-579B-5E36-C9475D0C713E}"/>
          </ac:inkMkLst>
        </pc:inkChg>
        <pc:inkChg chg="add del reco">
          <ac:chgData name="الاء خالد محمد الشرقاوي" userId="578857a4-e927-43c2-8733-89e3166b06ab" providerId="ADAL" clId="{D4712707-3C9E-4D5F-8491-3AF5919E8900}" dt="2025-11-04T11:24:33.692" v="2563"/>
          <ac:inkMkLst>
            <pc:docMk/>
            <pc:sldMk cId="2521184817" sldId="343"/>
            <ac:inkMk id="10" creationId="{F554092C-68B7-3EC4-B04A-6A2A977054FB}"/>
          </ac:inkMkLst>
        </pc:inkChg>
        <pc:inkChg chg="add del">
          <ac:chgData name="الاء خالد محمد الشرقاوي" userId="578857a4-e927-43c2-8733-89e3166b06ab" providerId="ADAL" clId="{D4712707-3C9E-4D5F-8491-3AF5919E8900}" dt="2025-11-04T11:24:35.552" v="2566"/>
          <ac:inkMkLst>
            <pc:docMk/>
            <pc:sldMk cId="2521184817" sldId="343"/>
            <ac:inkMk id="12" creationId="{11BE9267-DFE2-2733-D2A3-A30960CAB196}"/>
          </ac:inkMkLst>
        </pc:inkChg>
        <pc:inkChg chg="add del reco">
          <ac:chgData name="الاء خالد محمد الشرقاوي" userId="578857a4-e927-43c2-8733-89e3166b06ab" providerId="ADAL" clId="{D4712707-3C9E-4D5F-8491-3AF5919E8900}" dt="2025-11-04T11:24:35.547" v="2565"/>
          <ac:inkMkLst>
            <pc:docMk/>
            <pc:sldMk cId="2521184817" sldId="343"/>
            <ac:inkMk id="22" creationId="{99562937-F67B-84F2-CA64-7B6EDDBE5A85}"/>
          </ac:inkMkLst>
        </pc:inkChg>
        <pc:inkChg chg="add del reco">
          <ac:chgData name="الاء خالد محمد الشرقاوي" userId="578857a4-e927-43c2-8733-89e3166b06ab" providerId="ADAL" clId="{D4712707-3C9E-4D5F-8491-3AF5919E8900}" dt="2025-11-04T11:24:33.688" v="2562"/>
          <ac:inkMkLst>
            <pc:docMk/>
            <pc:sldMk cId="2521184817" sldId="343"/>
            <ac:inkMk id="26" creationId="{04AF4985-4A43-2F17-3D71-05C8CC6FDBC2}"/>
          </ac:inkMkLst>
        </pc:inkChg>
        <pc:inkChg chg="add del reco">
          <ac:chgData name="الاء خالد محمد الشرقاوي" userId="578857a4-e927-43c2-8733-89e3166b06ab" providerId="ADAL" clId="{D4712707-3C9E-4D5F-8491-3AF5919E8900}" dt="2025-11-04T11:24:33.685" v="2561"/>
          <ac:inkMkLst>
            <pc:docMk/>
            <pc:sldMk cId="2521184817" sldId="343"/>
            <ac:inkMk id="32" creationId="{B04EB130-D8EA-B582-632C-304443CE44D7}"/>
          </ac:inkMkLst>
        </pc:inkChg>
      </pc:sldChg>
      <pc:sldChg chg="addSp delSp mod">
        <pc:chgData name="الاء خالد محمد الشرقاوي" userId="578857a4-e927-43c2-8733-89e3166b06ab" providerId="ADAL" clId="{D4712707-3C9E-4D5F-8491-3AF5919E8900}" dt="2025-11-04T11:24:22.159" v="2556"/>
        <pc:sldMkLst>
          <pc:docMk/>
          <pc:sldMk cId="1665307702" sldId="344"/>
        </pc:sldMkLst>
        <pc:inkChg chg="add del reco">
          <ac:chgData name="الاء خالد محمد الشرقاوي" userId="578857a4-e927-43c2-8733-89e3166b06ab" providerId="ADAL" clId="{D4712707-3C9E-4D5F-8491-3AF5919E8900}" dt="2025-11-04T11:24:22.159" v="2556"/>
          <ac:inkMkLst>
            <pc:docMk/>
            <pc:sldMk cId="1665307702" sldId="344"/>
            <ac:inkMk id="14" creationId="{0A96C286-A642-118E-1E93-9CACA766A574}"/>
          </ac:inkMkLst>
        </pc:inkChg>
        <pc:inkChg chg="add del">
          <ac:chgData name="الاء خالد محمد الشرقاوي" userId="578857a4-e927-43c2-8733-89e3166b06ab" providerId="ADAL" clId="{D4712707-3C9E-4D5F-8491-3AF5919E8900}" dt="2025-11-04T11:24:22.155" v="2555"/>
          <ac:inkMkLst>
            <pc:docMk/>
            <pc:sldMk cId="1665307702" sldId="344"/>
            <ac:inkMk id="16" creationId="{93D2758E-7F26-8330-0DEB-89F3310718CE}"/>
          </ac:inkMkLst>
        </pc:inkChg>
        <pc:inkChg chg="add del reco">
          <ac:chgData name="الاء خالد محمد الشرقاوي" userId="578857a4-e927-43c2-8733-89e3166b06ab" providerId="ADAL" clId="{D4712707-3C9E-4D5F-8491-3AF5919E8900}" dt="2025-11-04T11:24:22.153" v="2554"/>
          <ac:inkMkLst>
            <pc:docMk/>
            <pc:sldMk cId="1665307702" sldId="344"/>
            <ac:inkMk id="18" creationId="{AE4B0CCE-9FF4-59D3-D4C9-FBF5732FA69E}"/>
          </ac:inkMkLst>
        </pc:inkChg>
        <pc:inkChg chg="add del">
          <ac:chgData name="الاء خالد محمد الشرقاوي" userId="578857a4-e927-43c2-8733-89e3166b06ab" providerId="ADAL" clId="{D4712707-3C9E-4D5F-8491-3AF5919E8900}" dt="2025-11-04T11:24:22.151" v="2553"/>
          <ac:inkMkLst>
            <pc:docMk/>
            <pc:sldMk cId="1665307702" sldId="344"/>
            <ac:inkMk id="19" creationId="{C98557D2-5BC7-55F7-C23C-F6B43269A5ED}"/>
          </ac:inkMkLst>
        </pc:inkChg>
        <pc:inkChg chg="add del">
          <ac:chgData name="الاء خالد محمد الشرقاوي" userId="578857a4-e927-43c2-8733-89e3166b06ab" providerId="ADAL" clId="{D4712707-3C9E-4D5F-8491-3AF5919E8900}" dt="2025-11-04T11:24:22.149" v="2552"/>
          <ac:inkMkLst>
            <pc:docMk/>
            <pc:sldMk cId="1665307702" sldId="344"/>
            <ac:inkMk id="20" creationId="{2737A298-EA8B-188D-F398-D835B7A6FD70}"/>
          </ac:inkMkLst>
        </pc:inkChg>
        <pc:inkChg chg="add del reco">
          <ac:chgData name="الاء خالد محمد الشرقاوي" userId="578857a4-e927-43c2-8733-89e3166b06ab" providerId="ADAL" clId="{D4712707-3C9E-4D5F-8491-3AF5919E8900}" dt="2025-11-04T11:24:22.147" v="2551"/>
          <ac:inkMkLst>
            <pc:docMk/>
            <pc:sldMk cId="1665307702" sldId="344"/>
            <ac:inkMk id="44" creationId="{4360EF70-8550-C12B-3F46-D7DC119B4332}"/>
          </ac:inkMkLst>
        </pc:inkChg>
        <pc:inkChg chg="add del reco">
          <ac:chgData name="الاء خالد محمد الشرقاوي" userId="578857a4-e927-43c2-8733-89e3166b06ab" providerId="ADAL" clId="{D4712707-3C9E-4D5F-8491-3AF5919E8900}" dt="2025-11-04T11:24:22.144" v="2550"/>
          <ac:inkMkLst>
            <pc:docMk/>
            <pc:sldMk cId="1665307702" sldId="344"/>
            <ac:inkMk id="45" creationId="{AF4523BA-4CF2-B42D-05E7-80B4063019D7}"/>
          </ac:inkMkLst>
        </pc:inkChg>
        <pc:inkChg chg="del">
          <ac:chgData name="الاء خالد محمد الشرقاوي" userId="578857a4-e927-43c2-8733-89e3166b06ab" providerId="ADAL" clId="{D4712707-3C9E-4D5F-8491-3AF5919E8900}" dt="2025-11-04T11:24:22.141" v="2549"/>
          <ac:inkMkLst>
            <pc:docMk/>
            <pc:sldMk cId="1665307702" sldId="344"/>
            <ac:inkMk id="46" creationId="{3E4DFDC6-3696-9A39-1D22-C85F189B6F2B}"/>
          </ac:inkMkLst>
        </pc:inkChg>
        <pc:inkChg chg="add del reco">
          <ac:chgData name="الاء خالد محمد الشرقاوي" userId="578857a4-e927-43c2-8733-89e3166b06ab" providerId="ADAL" clId="{D4712707-3C9E-4D5F-8491-3AF5919E8900}" dt="2025-11-04T11:24:22.139" v="2548"/>
          <ac:inkMkLst>
            <pc:docMk/>
            <pc:sldMk cId="1665307702" sldId="344"/>
            <ac:inkMk id="47" creationId="{B30E9FF2-A492-29DD-B5D2-C6ECE9B25F88}"/>
          </ac:inkMkLst>
        </pc:inkChg>
        <pc:inkChg chg="del">
          <ac:chgData name="الاء خالد محمد الشرقاوي" userId="578857a4-e927-43c2-8733-89e3166b06ab" providerId="ADAL" clId="{D4712707-3C9E-4D5F-8491-3AF5919E8900}" dt="2025-11-04T11:24:22.135" v="2547"/>
          <ac:inkMkLst>
            <pc:docMk/>
            <pc:sldMk cId="1665307702" sldId="344"/>
            <ac:inkMk id="48" creationId="{5562720F-3BCC-1B28-698D-931511512621}"/>
          </ac:inkMkLst>
        </pc:inkChg>
        <pc:inkChg chg="del">
          <ac:chgData name="الاء خالد محمد الشرقاوي" userId="578857a4-e927-43c2-8733-89e3166b06ab" providerId="ADAL" clId="{D4712707-3C9E-4D5F-8491-3AF5919E8900}" dt="2025-11-04T11:24:22.131" v="2546"/>
          <ac:inkMkLst>
            <pc:docMk/>
            <pc:sldMk cId="1665307702" sldId="344"/>
            <ac:inkMk id="49" creationId="{729D1F30-D9EE-5590-65DD-2348CF01C66D}"/>
          </ac:inkMkLst>
        </pc:inkChg>
        <pc:inkChg chg="del">
          <ac:chgData name="الاء خالد محمد الشرقاوي" userId="578857a4-e927-43c2-8733-89e3166b06ab" providerId="ADAL" clId="{D4712707-3C9E-4D5F-8491-3AF5919E8900}" dt="2025-11-04T11:24:22.127" v="2545"/>
          <ac:inkMkLst>
            <pc:docMk/>
            <pc:sldMk cId="1665307702" sldId="344"/>
            <ac:inkMk id="71" creationId="{F6406F9A-2CFD-0699-FDAA-6159904955D4}"/>
          </ac:inkMkLst>
        </pc:inkChg>
        <pc:inkChg chg="add del reco">
          <ac:chgData name="الاء خالد محمد الشرقاوي" userId="578857a4-e927-43c2-8733-89e3166b06ab" providerId="ADAL" clId="{D4712707-3C9E-4D5F-8491-3AF5919E8900}" dt="2025-11-04T11:24:22.121" v="2544"/>
          <ac:inkMkLst>
            <pc:docMk/>
            <pc:sldMk cId="1665307702" sldId="344"/>
            <ac:inkMk id="72" creationId="{96721299-1D23-54C5-B954-76ED0FF1F84A}"/>
          </ac:inkMkLst>
        </pc:inkChg>
        <pc:inkChg chg="del">
          <ac:chgData name="الاء خالد محمد الشرقاوي" userId="578857a4-e927-43c2-8733-89e3166b06ab" providerId="ADAL" clId="{D4712707-3C9E-4D5F-8491-3AF5919E8900}" dt="2025-11-04T11:24:22.116" v="2543"/>
          <ac:inkMkLst>
            <pc:docMk/>
            <pc:sldMk cId="1665307702" sldId="344"/>
            <ac:inkMk id="73" creationId="{E5205669-EF08-0661-E011-FB2E8A09B897}"/>
          </ac:inkMkLst>
        </pc:inkChg>
        <pc:inkChg chg="del">
          <ac:chgData name="الاء خالد محمد الشرقاوي" userId="578857a4-e927-43c2-8733-89e3166b06ab" providerId="ADAL" clId="{D4712707-3C9E-4D5F-8491-3AF5919E8900}" dt="2025-11-04T11:24:22.110" v="2542"/>
          <ac:inkMkLst>
            <pc:docMk/>
            <pc:sldMk cId="1665307702" sldId="344"/>
            <ac:inkMk id="74" creationId="{76818E65-1610-364C-B353-9347632049EF}"/>
          </ac:inkMkLst>
        </pc:inkChg>
      </pc:sldChg>
      <pc:sldChg chg="addSp delSp mod">
        <pc:chgData name="الاء خالد محمد الشرقاوي" userId="578857a4-e927-43c2-8733-89e3166b06ab" providerId="ADAL" clId="{D4712707-3C9E-4D5F-8491-3AF5919E8900}" dt="2025-11-04T11:24:16.579" v="2541"/>
        <pc:sldMkLst>
          <pc:docMk/>
          <pc:sldMk cId="2291178223" sldId="345"/>
        </pc:sldMkLst>
        <pc:inkChg chg="add">
          <ac:chgData name="الاء خالد محمد الشرقاوي" userId="578857a4-e927-43c2-8733-89e3166b06ab" providerId="ADAL" clId="{D4712707-3C9E-4D5F-8491-3AF5919E8900}" dt="2025-10-21T08:23:48.612" v="220"/>
          <ac:inkMkLst>
            <pc:docMk/>
            <pc:sldMk cId="2291178223" sldId="345"/>
            <ac:inkMk id="2" creationId="{AAE4AF35-E7FE-E309-8EB4-D5379C89F76F}"/>
          </ac:inkMkLst>
        </pc:inkChg>
        <pc:inkChg chg="add del">
          <ac:chgData name="الاء خالد محمد الشرقاوي" userId="578857a4-e927-43c2-8733-89e3166b06ab" providerId="ADAL" clId="{D4712707-3C9E-4D5F-8491-3AF5919E8900}" dt="2025-11-04T11:24:15.785" v="2539"/>
          <ac:inkMkLst>
            <pc:docMk/>
            <pc:sldMk cId="2291178223" sldId="345"/>
            <ac:inkMk id="3" creationId="{3E78815B-D97C-E8D4-0669-93C22CA82159}"/>
          </ac:inkMkLst>
        </pc:inkChg>
        <pc:inkChg chg="add del">
          <ac:chgData name="الاء خالد محمد الشرقاوي" userId="578857a4-e927-43c2-8733-89e3166b06ab" providerId="ADAL" clId="{D4712707-3C9E-4D5F-8491-3AF5919E8900}" dt="2025-11-04T11:24:15.784" v="2538"/>
          <ac:inkMkLst>
            <pc:docMk/>
            <pc:sldMk cId="2291178223" sldId="345"/>
            <ac:inkMk id="5" creationId="{EE4BBE1E-12BB-DB51-688B-EC7F4B5C434A}"/>
          </ac:inkMkLst>
        </pc:inkChg>
        <pc:inkChg chg="add del">
          <ac:chgData name="الاء خالد محمد الشرقاوي" userId="578857a4-e927-43c2-8733-89e3166b06ab" providerId="ADAL" clId="{D4712707-3C9E-4D5F-8491-3AF5919E8900}" dt="2025-11-04T11:24:15.782" v="2537"/>
          <ac:inkMkLst>
            <pc:docMk/>
            <pc:sldMk cId="2291178223" sldId="345"/>
            <ac:inkMk id="7" creationId="{EBD0EE8A-719B-E97E-BAC5-C805708A1BA9}"/>
          </ac:inkMkLst>
        </pc:inkChg>
        <pc:inkChg chg="add del">
          <ac:chgData name="الاء خالد محمد الشرقاوي" userId="578857a4-e927-43c2-8733-89e3166b06ab" providerId="ADAL" clId="{D4712707-3C9E-4D5F-8491-3AF5919E8900}" dt="2025-11-04T11:24:15.781" v="2536"/>
          <ac:inkMkLst>
            <pc:docMk/>
            <pc:sldMk cId="2291178223" sldId="345"/>
            <ac:inkMk id="9" creationId="{559F1AB5-DD26-667E-5912-BCA50F0EFD60}"/>
          </ac:inkMkLst>
        </pc:inkChg>
        <pc:inkChg chg="add del">
          <ac:chgData name="الاء خالد محمد الشرقاوي" userId="578857a4-e927-43c2-8733-89e3166b06ab" providerId="ADAL" clId="{D4712707-3C9E-4D5F-8491-3AF5919E8900}" dt="2025-11-04T11:24:15.779" v="2535"/>
          <ac:inkMkLst>
            <pc:docMk/>
            <pc:sldMk cId="2291178223" sldId="345"/>
            <ac:inkMk id="10" creationId="{1AA94B55-4FF4-425B-DC4F-407265051CC7}"/>
          </ac:inkMkLst>
        </pc:inkChg>
        <pc:inkChg chg="add del">
          <ac:chgData name="الاء خالد محمد الشرقاوي" userId="578857a4-e927-43c2-8733-89e3166b06ab" providerId="ADAL" clId="{D4712707-3C9E-4D5F-8491-3AF5919E8900}" dt="2025-11-04T11:24:15.778" v="2534"/>
          <ac:inkMkLst>
            <pc:docMk/>
            <pc:sldMk cId="2291178223" sldId="345"/>
            <ac:inkMk id="11" creationId="{417D3415-D3A4-6644-9029-658541F36C53}"/>
          </ac:inkMkLst>
        </pc:inkChg>
        <pc:inkChg chg="add del">
          <ac:chgData name="الاء خالد محمد الشرقاوي" userId="578857a4-e927-43c2-8733-89e3166b06ab" providerId="ADAL" clId="{D4712707-3C9E-4D5F-8491-3AF5919E8900}" dt="2025-11-04T11:24:15.777" v="2533"/>
          <ac:inkMkLst>
            <pc:docMk/>
            <pc:sldMk cId="2291178223" sldId="345"/>
            <ac:inkMk id="12" creationId="{2D9ABFC3-A105-1C79-BFA2-2B7C4E3541D1}"/>
          </ac:inkMkLst>
        </pc:inkChg>
        <pc:inkChg chg="add del">
          <ac:chgData name="الاء خالد محمد الشرقاوي" userId="578857a4-e927-43c2-8733-89e3166b06ab" providerId="ADAL" clId="{D4712707-3C9E-4D5F-8491-3AF5919E8900}" dt="2025-11-04T11:24:15.775" v="2532"/>
          <ac:inkMkLst>
            <pc:docMk/>
            <pc:sldMk cId="2291178223" sldId="345"/>
            <ac:inkMk id="13" creationId="{2C4F057E-4FE9-F2B8-DA69-9345C545D45B}"/>
          </ac:inkMkLst>
        </pc:inkChg>
        <pc:inkChg chg="add del">
          <ac:chgData name="الاء خالد محمد الشرقاوي" userId="578857a4-e927-43c2-8733-89e3166b06ab" providerId="ADAL" clId="{D4712707-3C9E-4D5F-8491-3AF5919E8900}" dt="2025-11-04T11:24:15.774" v="2531"/>
          <ac:inkMkLst>
            <pc:docMk/>
            <pc:sldMk cId="2291178223" sldId="345"/>
            <ac:inkMk id="14" creationId="{C4DC3D7D-254C-F313-6962-2A592E848895}"/>
          </ac:inkMkLst>
        </pc:inkChg>
        <pc:inkChg chg="add del">
          <ac:chgData name="الاء خالد محمد الشرقاوي" userId="578857a4-e927-43c2-8733-89e3166b06ab" providerId="ADAL" clId="{D4712707-3C9E-4D5F-8491-3AF5919E8900}" dt="2025-11-04T11:24:15.772" v="2530"/>
          <ac:inkMkLst>
            <pc:docMk/>
            <pc:sldMk cId="2291178223" sldId="345"/>
            <ac:inkMk id="15" creationId="{8E36BD46-E77E-A364-E6C9-FE1DA2BD6869}"/>
          </ac:inkMkLst>
        </pc:inkChg>
        <pc:inkChg chg="add del">
          <ac:chgData name="الاء خالد محمد الشرقاوي" userId="578857a4-e927-43c2-8733-89e3166b06ab" providerId="ADAL" clId="{D4712707-3C9E-4D5F-8491-3AF5919E8900}" dt="2025-11-04T11:24:15.771" v="2529"/>
          <ac:inkMkLst>
            <pc:docMk/>
            <pc:sldMk cId="2291178223" sldId="345"/>
            <ac:inkMk id="16" creationId="{6FA5BBD3-5594-0117-38FB-A062B2472EA8}"/>
          </ac:inkMkLst>
        </pc:inkChg>
        <pc:inkChg chg="add del">
          <ac:chgData name="الاء خالد محمد الشرقاوي" userId="578857a4-e927-43c2-8733-89e3166b06ab" providerId="ADAL" clId="{D4712707-3C9E-4D5F-8491-3AF5919E8900}" dt="2025-11-04T11:24:15.769" v="2528"/>
          <ac:inkMkLst>
            <pc:docMk/>
            <pc:sldMk cId="2291178223" sldId="345"/>
            <ac:inkMk id="17" creationId="{E610E28F-1B75-6A6E-648A-9315E27D1C48}"/>
          </ac:inkMkLst>
        </pc:inkChg>
        <pc:inkChg chg="add del">
          <ac:chgData name="الاء خالد محمد الشرقاوي" userId="578857a4-e927-43c2-8733-89e3166b06ab" providerId="ADAL" clId="{D4712707-3C9E-4D5F-8491-3AF5919E8900}" dt="2025-11-04T11:24:15.767" v="2527"/>
          <ac:inkMkLst>
            <pc:docMk/>
            <pc:sldMk cId="2291178223" sldId="345"/>
            <ac:inkMk id="18" creationId="{FF513BA1-7B73-AC1C-2D70-60CB58E93A82}"/>
          </ac:inkMkLst>
        </pc:inkChg>
        <pc:inkChg chg="add del">
          <ac:chgData name="الاء خالد محمد الشرقاوي" userId="578857a4-e927-43c2-8733-89e3166b06ab" providerId="ADAL" clId="{D4712707-3C9E-4D5F-8491-3AF5919E8900}" dt="2025-11-04T11:24:15.766" v="2526"/>
          <ac:inkMkLst>
            <pc:docMk/>
            <pc:sldMk cId="2291178223" sldId="345"/>
            <ac:inkMk id="19" creationId="{8E8C6C65-D990-F15D-445C-E5808EDE9EDF}"/>
          </ac:inkMkLst>
        </pc:inkChg>
        <pc:inkChg chg="add del">
          <ac:chgData name="الاء خالد محمد الشرقاوي" userId="578857a4-e927-43c2-8733-89e3166b06ab" providerId="ADAL" clId="{D4712707-3C9E-4D5F-8491-3AF5919E8900}" dt="2025-11-04T11:24:15.764" v="2525"/>
          <ac:inkMkLst>
            <pc:docMk/>
            <pc:sldMk cId="2291178223" sldId="345"/>
            <ac:inkMk id="20" creationId="{24BA08D4-3220-9E60-B24C-1E4F35EC2C3A}"/>
          </ac:inkMkLst>
        </pc:inkChg>
        <pc:inkChg chg="add del">
          <ac:chgData name="الاء خالد محمد الشرقاوي" userId="578857a4-e927-43c2-8733-89e3166b06ab" providerId="ADAL" clId="{D4712707-3C9E-4D5F-8491-3AF5919E8900}" dt="2025-11-04T11:24:15.763" v="2524"/>
          <ac:inkMkLst>
            <pc:docMk/>
            <pc:sldMk cId="2291178223" sldId="345"/>
            <ac:inkMk id="21" creationId="{BB2E7696-C3EE-042F-D778-BBB49BA980EB}"/>
          </ac:inkMkLst>
        </pc:inkChg>
        <pc:inkChg chg="add del">
          <ac:chgData name="الاء خالد محمد الشرقاوي" userId="578857a4-e927-43c2-8733-89e3166b06ab" providerId="ADAL" clId="{D4712707-3C9E-4D5F-8491-3AF5919E8900}" dt="2025-11-04T11:24:15.761" v="2523"/>
          <ac:inkMkLst>
            <pc:docMk/>
            <pc:sldMk cId="2291178223" sldId="345"/>
            <ac:inkMk id="22" creationId="{8668281C-115D-BDDB-97C0-E2D3D0FB1048}"/>
          </ac:inkMkLst>
        </pc:inkChg>
        <pc:inkChg chg="add del">
          <ac:chgData name="الاء خالد محمد الشرقاوي" userId="578857a4-e927-43c2-8733-89e3166b06ab" providerId="ADAL" clId="{D4712707-3C9E-4D5F-8491-3AF5919E8900}" dt="2025-11-04T11:24:15.759" v="2522"/>
          <ac:inkMkLst>
            <pc:docMk/>
            <pc:sldMk cId="2291178223" sldId="345"/>
            <ac:inkMk id="23" creationId="{D4080726-CB70-7A62-53C3-A49970059383}"/>
          </ac:inkMkLst>
        </pc:inkChg>
        <pc:inkChg chg="add del">
          <ac:chgData name="الاء خالد محمد الشرقاوي" userId="578857a4-e927-43c2-8733-89e3166b06ab" providerId="ADAL" clId="{D4712707-3C9E-4D5F-8491-3AF5919E8900}" dt="2025-11-04T11:24:15.757" v="2521"/>
          <ac:inkMkLst>
            <pc:docMk/>
            <pc:sldMk cId="2291178223" sldId="345"/>
            <ac:inkMk id="24" creationId="{77B91B7C-31DD-5AEC-BA68-8C5F1BF7F16D}"/>
          </ac:inkMkLst>
        </pc:inkChg>
        <pc:inkChg chg="add del">
          <ac:chgData name="الاء خالد محمد الشرقاوي" userId="578857a4-e927-43c2-8733-89e3166b06ab" providerId="ADAL" clId="{D4712707-3C9E-4D5F-8491-3AF5919E8900}" dt="2025-11-04T11:24:15.754" v="2520"/>
          <ac:inkMkLst>
            <pc:docMk/>
            <pc:sldMk cId="2291178223" sldId="345"/>
            <ac:inkMk id="25" creationId="{5FBE2323-2AC8-20CC-7D06-9D98BB4D77A5}"/>
          </ac:inkMkLst>
        </pc:inkChg>
        <pc:inkChg chg="add del">
          <ac:chgData name="الاء خالد محمد الشرقاوي" userId="578857a4-e927-43c2-8733-89e3166b06ab" providerId="ADAL" clId="{D4712707-3C9E-4D5F-8491-3AF5919E8900}" dt="2025-11-04T11:24:15.752" v="2519"/>
          <ac:inkMkLst>
            <pc:docMk/>
            <pc:sldMk cId="2291178223" sldId="345"/>
            <ac:inkMk id="26" creationId="{0413D76B-C77C-56CB-D27C-8E3737071648}"/>
          </ac:inkMkLst>
        </pc:inkChg>
        <pc:inkChg chg="add del">
          <ac:chgData name="الاء خالد محمد الشرقاوي" userId="578857a4-e927-43c2-8733-89e3166b06ab" providerId="ADAL" clId="{D4712707-3C9E-4D5F-8491-3AF5919E8900}" dt="2025-11-04T11:24:15.750" v="2518"/>
          <ac:inkMkLst>
            <pc:docMk/>
            <pc:sldMk cId="2291178223" sldId="345"/>
            <ac:inkMk id="27" creationId="{AA401A31-70B2-B6CF-D22D-5D300322CDDE}"/>
          </ac:inkMkLst>
        </pc:inkChg>
        <pc:inkChg chg="add del">
          <ac:chgData name="الاء خالد محمد الشرقاوي" userId="578857a4-e927-43c2-8733-89e3166b06ab" providerId="ADAL" clId="{D4712707-3C9E-4D5F-8491-3AF5919E8900}" dt="2025-11-04T11:24:15.748" v="2517"/>
          <ac:inkMkLst>
            <pc:docMk/>
            <pc:sldMk cId="2291178223" sldId="345"/>
            <ac:inkMk id="28" creationId="{00A08010-0671-E523-D4CB-660E04717BF3}"/>
          </ac:inkMkLst>
        </pc:inkChg>
        <pc:inkChg chg="add del">
          <ac:chgData name="الاء خالد محمد الشرقاوي" userId="578857a4-e927-43c2-8733-89e3166b06ab" providerId="ADAL" clId="{D4712707-3C9E-4D5F-8491-3AF5919E8900}" dt="2025-11-04T11:24:15.746" v="2516"/>
          <ac:inkMkLst>
            <pc:docMk/>
            <pc:sldMk cId="2291178223" sldId="345"/>
            <ac:inkMk id="29" creationId="{79997852-5C91-E4B5-E9E3-3B7F9DF7531F}"/>
          </ac:inkMkLst>
        </pc:inkChg>
        <pc:inkChg chg="add del">
          <ac:chgData name="الاء خالد محمد الشرقاوي" userId="578857a4-e927-43c2-8733-89e3166b06ab" providerId="ADAL" clId="{D4712707-3C9E-4D5F-8491-3AF5919E8900}" dt="2025-11-04T11:24:16.579" v="2541"/>
          <ac:inkMkLst>
            <pc:docMk/>
            <pc:sldMk cId="2291178223" sldId="345"/>
            <ac:inkMk id="30" creationId="{284BDF58-E966-68CD-A8E5-43EFD2E428A2}"/>
          </ac:inkMkLst>
        </pc:inkChg>
        <pc:inkChg chg="add del">
          <ac:chgData name="الاء خالد محمد الشرقاوي" userId="578857a4-e927-43c2-8733-89e3166b06ab" providerId="ADAL" clId="{D4712707-3C9E-4D5F-8491-3AF5919E8900}" dt="2025-11-04T11:24:16.573" v="2540"/>
          <ac:inkMkLst>
            <pc:docMk/>
            <pc:sldMk cId="2291178223" sldId="345"/>
            <ac:inkMk id="31" creationId="{7167C4AB-5870-6D3D-55D1-DF1E3C0E476E}"/>
          </ac:inkMkLst>
        </pc:inkChg>
        <pc:inkChg chg="add del reco">
          <ac:chgData name="الاء خالد محمد الشرقاوي" userId="578857a4-e927-43c2-8733-89e3166b06ab" providerId="ADAL" clId="{D4712707-3C9E-4D5F-8491-3AF5919E8900}" dt="2025-11-04T11:24:15.743" v="2515"/>
          <ac:inkMkLst>
            <pc:docMk/>
            <pc:sldMk cId="2291178223" sldId="345"/>
            <ac:inkMk id="42" creationId="{3366D36B-8BAD-8E31-ECDD-57E1B9E1CAD7}"/>
          </ac:inkMkLst>
        </pc:inkChg>
        <pc:inkChg chg="add del reco">
          <ac:chgData name="الاء خالد محمد الشرقاوي" userId="578857a4-e927-43c2-8733-89e3166b06ab" providerId="ADAL" clId="{D4712707-3C9E-4D5F-8491-3AF5919E8900}" dt="2025-11-04T11:24:15.738" v="2514"/>
          <ac:inkMkLst>
            <pc:docMk/>
            <pc:sldMk cId="2291178223" sldId="345"/>
            <ac:inkMk id="43" creationId="{245BA58C-7AFF-2ED4-EDDA-52C5F9429AF5}"/>
          </ac:inkMkLst>
        </pc:inkChg>
      </pc:sldChg>
      <pc:sldChg chg="addSp delSp mod">
        <pc:chgData name="الاء خالد محمد الشرقاوي" userId="578857a4-e927-43c2-8733-89e3166b06ab" providerId="ADAL" clId="{D4712707-3C9E-4D5F-8491-3AF5919E8900}" dt="2025-11-04T11:24:10.748" v="2513"/>
        <pc:sldMkLst>
          <pc:docMk/>
          <pc:sldMk cId="1330831384" sldId="346"/>
        </pc:sldMkLst>
        <pc:inkChg chg="add del">
          <ac:chgData name="الاء خالد محمد الشرقاوي" userId="578857a4-e927-43c2-8733-89e3166b06ab" providerId="ADAL" clId="{D4712707-3C9E-4D5F-8491-3AF5919E8900}" dt="2025-11-04T11:24:04.592" v="2504"/>
          <ac:inkMkLst>
            <pc:docMk/>
            <pc:sldMk cId="1330831384" sldId="346"/>
            <ac:inkMk id="2" creationId="{EBB14AD6-2A4F-D5E6-918E-34E53CDBE5EC}"/>
          </ac:inkMkLst>
        </pc:inkChg>
        <pc:inkChg chg="add del">
          <ac:chgData name="الاء خالد محمد الشرقاوي" userId="578857a4-e927-43c2-8733-89e3166b06ab" providerId="ADAL" clId="{D4712707-3C9E-4D5F-8491-3AF5919E8900}" dt="2025-11-04T11:24:04.589" v="2503"/>
          <ac:inkMkLst>
            <pc:docMk/>
            <pc:sldMk cId="1330831384" sldId="346"/>
            <ac:inkMk id="3" creationId="{8960DE11-7EBC-70BB-81F3-72040A34D90E}"/>
          </ac:inkMkLst>
        </pc:inkChg>
        <pc:inkChg chg="add del">
          <ac:chgData name="الاء خالد محمد الشرقاوي" userId="578857a4-e927-43c2-8733-89e3166b06ab" providerId="ADAL" clId="{D4712707-3C9E-4D5F-8491-3AF5919E8900}" dt="2025-11-04T11:24:08.902" v="2506"/>
          <ac:inkMkLst>
            <pc:docMk/>
            <pc:sldMk cId="1330831384" sldId="346"/>
            <ac:inkMk id="5" creationId="{80CE9EE4-778A-9593-B5EC-D6B1F7CAE945}"/>
          </ac:inkMkLst>
        </pc:inkChg>
        <pc:inkChg chg="add del">
          <ac:chgData name="الاء خالد محمد الشرقاوي" userId="578857a4-e927-43c2-8733-89e3166b06ab" providerId="ADAL" clId="{D4712707-3C9E-4D5F-8491-3AF5919E8900}" dt="2025-11-04T11:24:08.893" v="2505"/>
          <ac:inkMkLst>
            <pc:docMk/>
            <pc:sldMk cId="1330831384" sldId="346"/>
            <ac:inkMk id="7" creationId="{D212A406-2563-4030-5CDF-D11E73B11463}"/>
          </ac:inkMkLst>
        </pc:inkChg>
        <pc:inkChg chg="add">
          <ac:chgData name="الاء خالد محمد الشرقاوي" userId="578857a4-e927-43c2-8733-89e3166b06ab" providerId="ADAL" clId="{D4712707-3C9E-4D5F-8491-3AF5919E8900}" dt="2025-11-04T11:24:08.893" v="2505"/>
          <ac:inkMkLst>
            <pc:docMk/>
            <pc:sldMk cId="1330831384" sldId="346"/>
            <ac:inkMk id="9" creationId="{131255A0-B81E-44A4-7D85-96D3A116D8DA}"/>
          </ac:inkMkLst>
        </pc:inkChg>
        <pc:inkChg chg="add del reco">
          <ac:chgData name="الاء خالد محمد الشرقاوي" userId="578857a4-e927-43c2-8733-89e3166b06ab" providerId="ADAL" clId="{D4712707-3C9E-4D5F-8491-3AF5919E8900}" dt="2025-11-04T11:24:03.672" v="2502"/>
          <ac:inkMkLst>
            <pc:docMk/>
            <pc:sldMk cId="1330831384" sldId="346"/>
            <ac:inkMk id="16" creationId="{0A01EFEC-7B67-9535-F90A-F60DC0EBBF3A}"/>
          </ac:inkMkLst>
        </pc:inkChg>
        <pc:inkChg chg="add del reco">
          <ac:chgData name="الاء خالد محمد الشرقاوي" userId="578857a4-e927-43c2-8733-89e3166b06ab" providerId="ADAL" clId="{D4712707-3C9E-4D5F-8491-3AF5919E8900}" dt="2025-11-04T11:24:10.748" v="2513"/>
          <ac:inkMkLst>
            <pc:docMk/>
            <pc:sldMk cId="1330831384" sldId="346"/>
            <ac:inkMk id="25" creationId="{B974F31B-E215-088E-8878-44A5B1DC9E2A}"/>
          </ac:inkMkLst>
        </pc:inkChg>
        <pc:inkChg chg="add del reco">
          <ac:chgData name="الاء خالد محمد الشرقاوي" userId="578857a4-e927-43c2-8733-89e3166b06ab" providerId="ADAL" clId="{D4712707-3C9E-4D5F-8491-3AF5919E8900}" dt="2025-11-04T11:24:10.740" v="2512"/>
          <ac:inkMkLst>
            <pc:docMk/>
            <pc:sldMk cId="1330831384" sldId="346"/>
            <ac:inkMk id="26" creationId="{EC440FC5-62C7-413A-6E9E-BCD47C558AAC}"/>
          </ac:inkMkLst>
        </pc:inkChg>
        <pc:inkChg chg="add del reco">
          <ac:chgData name="الاء خالد محمد الشرقاوي" userId="578857a4-e927-43c2-8733-89e3166b06ab" providerId="ADAL" clId="{D4712707-3C9E-4D5F-8491-3AF5919E8900}" dt="2025-11-04T11:24:03.670" v="2501"/>
          <ac:inkMkLst>
            <pc:docMk/>
            <pc:sldMk cId="1330831384" sldId="346"/>
            <ac:inkMk id="57" creationId="{E7444DED-3BDC-2FE5-A072-3A584420EB34}"/>
          </ac:inkMkLst>
        </pc:inkChg>
        <pc:inkChg chg="add del">
          <ac:chgData name="الاء خالد محمد الشرقاوي" userId="578857a4-e927-43c2-8733-89e3166b06ab" providerId="ADAL" clId="{D4712707-3C9E-4D5F-8491-3AF5919E8900}" dt="2025-11-04T11:24:08.922" v="2511"/>
          <ac:inkMkLst>
            <pc:docMk/>
            <pc:sldMk cId="1330831384" sldId="346"/>
            <ac:inkMk id="58" creationId="{D85219AD-6DB1-CF86-85B5-A04F118EED21}"/>
          </ac:inkMkLst>
        </pc:inkChg>
        <pc:inkChg chg="add del reco">
          <ac:chgData name="الاء خالد محمد الشرقاوي" userId="578857a4-e927-43c2-8733-89e3166b06ab" providerId="ADAL" clId="{D4712707-3C9E-4D5F-8491-3AF5919E8900}" dt="2025-11-04T11:24:08.920" v="2510"/>
          <ac:inkMkLst>
            <pc:docMk/>
            <pc:sldMk cId="1330831384" sldId="346"/>
            <ac:inkMk id="64" creationId="{478FC219-C1CD-8105-901B-B5DE828440A8}"/>
          </ac:inkMkLst>
        </pc:inkChg>
        <pc:inkChg chg="add del">
          <ac:chgData name="الاء خالد محمد الشرقاوي" userId="578857a4-e927-43c2-8733-89e3166b06ab" providerId="ADAL" clId="{D4712707-3C9E-4D5F-8491-3AF5919E8900}" dt="2025-11-04T11:24:08.916" v="2509"/>
          <ac:inkMkLst>
            <pc:docMk/>
            <pc:sldMk cId="1330831384" sldId="346"/>
            <ac:inkMk id="68" creationId="{11CBBBE7-7639-EA5C-BB02-947C9E188AF0}"/>
          </ac:inkMkLst>
        </pc:inkChg>
        <pc:inkChg chg="add del">
          <ac:chgData name="الاء خالد محمد الشرقاوي" userId="578857a4-e927-43c2-8733-89e3166b06ab" providerId="ADAL" clId="{D4712707-3C9E-4D5F-8491-3AF5919E8900}" dt="2025-11-04T11:24:08.913" v="2508"/>
          <ac:inkMkLst>
            <pc:docMk/>
            <pc:sldMk cId="1330831384" sldId="346"/>
            <ac:inkMk id="69" creationId="{9D83342C-DE7F-12EB-BCE6-A86246C9ADF0}"/>
          </ac:inkMkLst>
        </pc:inkChg>
        <pc:inkChg chg="add del reco">
          <ac:chgData name="الاء خالد محمد الشرقاوي" userId="578857a4-e927-43c2-8733-89e3166b06ab" providerId="ADAL" clId="{D4712707-3C9E-4D5F-8491-3AF5919E8900}" dt="2025-11-04T11:24:08.909" v="2507"/>
          <ac:inkMkLst>
            <pc:docMk/>
            <pc:sldMk cId="1330831384" sldId="346"/>
            <ac:inkMk id="79" creationId="{B12C64B0-5E5E-26D5-AB94-70B1F84DECA3}"/>
          </ac:inkMkLst>
        </pc:inkChg>
      </pc:sldChg>
      <pc:sldChg chg="addSp delSp mod">
        <pc:chgData name="الاء خالد محمد الشرقاوي" userId="578857a4-e927-43c2-8733-89e3166b06ab" providerId="ADAL" clId="{D4712707-3C9E-4D5F-8491-3AF5919E8900}" dt="2025-11-04T11:24:01.846" v="2500"/>
        <pc:sldMkLst>
          <pc:docMk/>
          <pc:sldMk cId="405850184" sldId="347"/>
        </pc:sldMkLst>
        <pc:inkChg chg="add del reco">
          <ac:chgData name="الاء خالد محمد الشرقاوي" userId="578857a4-e927-43c2-8733-89e3166b06ab" providerId="ADAL" clId="{D4712707-3C9E-4D5F-8491-3AF5919E8900}" dt="2025-11-04T11:24:01.846" v="2500"/>
          <ac:inkMkLst>
            <pc:docMk/>
            <pc:sldMk cId="405850184" sldId="347"/>
            <ac:inkMk id="8" creationId="{A891CA08-57A1-E946-681C-0D37517F93CD}"/>
          </ac:inkMkLst>
        </pc:inkChg>
        <pc:inkChg chg="add del reco">
          <ac:chgData name="الاء خالد محمد الشرقاوي" userId="578857a4-e927-43c2-8733-89e3166b06ab" providerId="ADAL" clId="{D4712707-3C9E-4D5F-8491-3AF5919E8900}" dt="2025-11-04T11:24:01.843" v="2499"/>
          <ac:inkMkLst>
            <pc:docMk/>
            <pc:sldMk cId="405850184" sldId="347"/>
            <ac:inkMk id="13" creationId="{2266A477-9AC2-9884-75C9-6A479611096B}"/>
          </ac:inkMkLst>
        </pc:inkChg>
        <pc:inkChg chg="add del reco">
          <ac:chgData name="الاء خالد محمد الشرقاوي" userId="578857a4-e927-43c2-8733-89e3166b06ab" providerId="ADAL" clId="{D4712707-3C9E-4D5F-8491-3AF5919E8900}" dt="2025-11-04T11:24:01.840" v="2498"/>
          <ac:inkMkLst>
            <pc:docMk/>
            <pc:sldMk cId="405850184" sldId="347"/>
            <ac:inkMk id="32" creationId="{32FB7537-26F1-FEAF-3067-E46C3937C207}"/>
          </ac:inkMkLst>
        </pc:inkChg>
        <pc:inkChg chg="add del reco">
          <ac:chgData name="الاء خالد محمد الشرقاوي" userId="578857a4-e927-43c2-8733-89e3166b06ab" providerId="ADAL" clId="{D4712707-3C9E-4D5F-8491-3AF5919E8900}" dt="2025-11-04T11:24:01.833" v="2497"/>
          <ac:inkMkLst>
            <pc:docMk/>
            <pc:sldMk cId="405850184" sldId="347"/>
            <ac:inkMk id="46" creationId="{A2A96A5C-95CA-83B2-886A-D720D7CEC5BE}"/>
          </ac:inkMkLst>
        </pc:inkChg>
        <pc:inkChg chg="add del reco">
          <ac:chgData name="الاء خالد محمد الشرقاوي" userId="578857a4-e927-43c2-8733-89e3166b06ab" providerId="ADAL" clId="{D4712707-3C9E-4D5F-8491-3AF5919E8900}" dt="2025-11-04T11:24:01.825" v="2496"/>
          <ac:inkMkLst>
            <pc:docMk/>
            <pc:sldMk cId="405850184" sldId="347"/>
            <ac:inkMk id="59" creationId="{FF643AAD-C975-CF77-85C5-87493A5FB042}"/>
          </ac:inkMkLst>
        </pc:inkChg>
        <pc:inkChg chg="del">
          <ac:chgData name="الاء خالد محمد الشرقاوي" userId="578857a4-e927-43c2-8733-89e3166b06ab" providerId="ADAL" clId="{D4712707-3C9E-4D5F-8491-3AF5919E8900}" dt="2025-11-04T11:24:01.820" v="2495"/>
          <ac:inkMkLst>
            <pc:docMk/>
            <pc:sldMk cId="405850184" sldId="347"/>
            <ac:inkMk id="60" creationId="{89FD2E14-ED20-709A-55BB-796B12354FD2}"/>
          </ac:inkMkLst>
        </pc:inkChg>
        <pc:inkChg chg="add del reco">
          <ac:chgData name="الاء خالد محمد الشرقاوي" userId="578857a4-e927-43c2-8733-89e3166b06ab" providerId="ADAL" clId="{D4712707-3C9E-4D5F-8491-3AF5919E8900}" dt="2025-11-04T11:24:01.813" v="2494"/>
          <ac:inkMkLst>
            <pc:docMk/>
            <pc:sldMk cId="405850184" sldId="347"/>
            <ac:inkMk id="66" creationId="{A62495A6-C7F6-D07C-D7D5-3D5EF7008553}"/>
          </ac:inkMkLst>
        </pc:inkChg>
      </pc:sldChg>
      <pc:sldChg chg="addSp delSp mod">
        <pc:chgData name="الاء خالد محمد الشرقاوي" userId="578857a4-e927-43c2-8733-89e3166b06ab" providerId="ADAL" clId="{D4712707-3C9E-4D5F-8491-3AF5919E8900}" dt="2025-11-04T11:21:45.886" v="2298"/>
        <pc:sldMkLst>
          <pc:docMk/>
          <pc:sldMk cId="2564485704" sldId="351"/>
        </pc:sldMkLst>
        <pc:inkChg chg="add del">
          <ac:chgData name="الاء خالد محمد الشرقاوي" userId="578857a4-e927-43c2-8733-89e3166b06ab" providerId="ADAL" clId="{D4712707-3C9E-4D5F-8491-3AF5919E8900}" dt="2025-11-04T11:21:45.884" v="2297"/>
          <ac:inkMkLst>
            <pc:docMk/>
            <pc:sldMk cId="2564485704" sldId="351"/>
            <ac:inkMk id="4" creationId="{CF6AF47A-7EE1-574B-055C-78E045977F12}"/>
          </ac:inkMkLst>
        </pc:inkChg>
        <pc:inkChg chg="add del reco">
          <ac:chgData name="الاء خالد محمد الشرقاوي" userId="578857a4-e927-43c2-8733-89e3166b06ab" providerId="ADAL" clId="{D4712707-3C9E-4D5F-8491-3AF5919E8900}" dt="2025-11-04T11:21:45.886" v="2298"/>
          <ac:inkMkLst>
            <pc:docMk/>
            <pc:sldMk cId="2564485704" sldId="351"/>
            <ac:inkMk id="10" creationId="{CDAA653C-B65A-F2EF-9BFA-AFBF754D6F42}"/>
          </ac:inkMkLst>
        </pc:inkChg>
        <pc:inkChg chg="add del reco">
          <ac:chgData name="الاء خالد محمد الشرقاوي" userId="578857a4-e927-43c2-8733-89e3166b06ab" providerId="ADAL" clId="{D4712707-3C9E-4D5F-8491-3AF5919E8900}" dt="2025-11-04T11:21:45.881" v="2295"/>
          <ac:inkMkLst>
            <pc:docMk/>
            <pc:sldMk cId="2564485704" sldId="351"/>
            <ac:inkMk id="13" creationId="{C6A59650-C7AE-54EA-6EDE-2A9EC65127A0}"/>
          </ac:inkMkLst>
        </pc:inkChg>
        <pc:inkChg chg="add del reco">
          <ac:chgData name="الاء خالد محمد الشرقاوي" userId="578857a4-e927-43c2-8733-89e3166b06ab" providerId="ADAL" clId="{D4712707-3C9E-4D5F-8491-3AF5919E8900}" dt="2025-11-04T11:21:45.883" v="2296"/>
          <ac:inkMkLst>
            <pc:docMk/>
            <pc:sldMk cId="2564485704" sldId="351"/>
            <ac:inkMk id="30" creationId="{E9273271-FCF6-1F2B-6212-4FF0E231AFB3}"/>
          </ac:inkMkLst>
        </pc:inkChg>
      </pc:sldChg>
      <pc:sldChg chg="addSp delSp modSp mod">
        <pc:chgData name="الاء خالد محمد الشرقاوي" userId="578857a4-e927-43c2-8733-89e3166b06ab" providerId="ADAL" clId="{D4712707-3C9E-4D5F-8491-3AF5919E8900}" dt="2025-11-04T11:23:05.279" v="2426"/>
        <pc:sldMkLst>
          <pc:docMk/>
          <pc:sldMk cId="2876079796" sldId="352"/>
        </pc:sldMkLst>
        <pc:inkChg chg="add">
          <ac:chgData name="الاء خالد محمد الشرقاوي" userId="578857a4-e927-43c2-8733-89e3166b06ab" providerId="ADAL" clId="{D4712707-3C9E-4D5F-8491-3AF5919E8900}" dt="2025-11-04T11:22:43.107" v="2368"/>
          <ac:inkMkLst>
            <pc:docMk/>
            <pc:sldMk cId="2876079796" sldId="352"/>
            <ac:inkMk id="2" creationId="{143C9E2C-2EC1-3716-E4E8-12C0BA5D0533}"/>
          </ac:inkMkLst>
        </pc:inkChg>
        <pc:inkChg chg="add del">
          <ac:chgData name="الاء خالد محمد الشرقاوي" userId="578857a4-e927-43c2-8733-89e3166b06ab" providerId="ADAL" clId="{D4712707-3C9E-4D5F-8491-3AF5919E8900}" dt="2025-11-04T11:22:56.230" v="2370"/>
          <ac:inkMkLst>
            <pc:docMk/>
            <pc:sldMk cId="2876079796" sldId="352"/>
            <ac:inkMk id="3" creationId="{2A1AA7B4-003F-B160-A7E7-9711595E7ED5}"/>
          </ac:inkMkLst>
        </pc:inkChg>
        <pc:inkChg chg="add del">
          <ac:chgData name="الاء خالد محمد الشرقاوي" userId="578857a4-e927-43c2-8733-89e3166b06ab" providerId="ADAL" clId="{D4712707-3C9E-4D5F-8491-3AF5919E8900}" dt="2025-11-04T11:23:04.164" v="2406"/>
          <ac:inkMkLst>
            <pc:docMk/>
            <pc:sldMk cId="2876079796" sldId="352"/>
            <ac:inkMk id="4" creationId="{0BEF3FA0-5CC7-7D90-0BF9-9C74765F43F0}"/>
          </ac:inkMkLst>
        </pc:inkChg>
        <pc:inkChg chg="add del reco">
          <ac:chgData name="الاء خالد محمد الشرقاوي" userId="578857a4-e927-43c2-8733-89e3166b06ab" providerId="ADAL" clId="{D4712707-3C9E-4D5F-8491-3AF5919E8900}" dt="2025-11-04T11:22:15.532" v="2317"/>
          <ac:inkMkLst>
            <pc:docMk/>
            <pc:sldMk cId="2876079796" sldId="352"/>
            <ac:inkMk id="5" creationId="{3E9328B3-5655-36B8-C591-17463E97F554}"/>
          </ac:inkMkLst>
        </pc:inkChg>
        <pc:inkChg chg="add del">
          <ac:chgData name="الاء خالد محمد الشرقاوي" userId="578857a4-e927-43c2-8733-89e3166b06ab" providerId="ADAL" clId="{D4712707-3C9E-4D5F-8491-3AF5919E8900}" dt="2025-11-04T11:22:56.956" v="2385"/>
          <ac:inkMkLst>
            <pc:docMk/>
            <pc:sldMk cId="2876079796" sldId="352"/>
            <ac:inkMk id="7" creationId="{F816C9DF-B0A7-B7F1-6461-C79E87525F50}"/>
          </ac:inkMkLst>
        </pc:inkChg>
        <pc:inkChg chg="add del">
          <ac:chgData name="الاء خالد محمد الشرقاوي" userId="578857a4-e927-43c2-8733-89e3166b06ab" providerId="ADAL" clId="{D4712707-3C9E-4D5F-8491-3AF5919E8900}" dt="2025-11-04T11:23:04.161" v="2405"/>
          <ac:inkMkLst>
            <pc:docMk/>
            <pc:sldMk cId="2876079796" sldId="352"/>
            <ac:inkMk id="9" creationId="{125563EE-6BA9-B31F-41B1-11CC90D6AFAD}"/>
          </ac:inkMkLst>
        </pc:inkChg>
        <pc:inkChg chg="add del">
          <ac:chgData name="الاء خالد محمد الشرقاوي" userId="578857a4-e927-43c2-8733-89e3166b06ab" providerId="ADAL" clId="{D4712707-3C9E-4D5F-8491-3AF5919E8900}" dt="2025-11-04T11:22:58.562" v="2398"/>
          <ac:inkMkLst>
            <pc:docMk/>
            <pc:sldMk cId="2876079796" sldId="352"/>
            <ac:inkMk id="10" creationId="{8F90141E-92B4-9672-E193-A7A201157F19}"/>
          </ac:inkMkLst>
        </pc:inkChg>
        <pc:inkChg chg="add del">
          <ac:chgData name="الاء خالد محمد الشرقاوي" userId="578857a4-e927-43c2-8733-89e3166b06ab" providerId="ADAL" clId="{D4712707-3C9E-4D5F-8491-3AF5919E8900}" dt="2025-11-04T11:22:58.560" v="2397"/>
          <ac:inkMkLst>
            <pc:docMk/>
            <pc:sldMk cId="2876079796" sldId="352"/>
            <ac:inkMk id="11" creationId="{3A9BBD6E-4EE8-32D3-F288-9BADF7DDF154}"/>
          </ac:inkMkLst>
        </pc:inkChg>
        <pc:inkChg chg="add del mod reco modStrokes">
          <ac:chgData name="الاء خالد محمد الشرقاوي" userId="578857a4-e927-43c2-8733-89e3166b06ab" providerId="ADAL" clId="{D4712707-3C9E-4D5F-8491-3AF5919E8900}" dt="2025-11-04T11:22:27.772" v="2341"/>
          <ac:inkMkLst>
            <pc:docMk/>
            <pc:sldMk cId="2876079796" sldId="352"/>
            <ac:inkMk id="12" creationId="{BD660298-6AC2-DB14-B546-08AD221DA5CD}"/>
          </ac:inkMkLst>
        </pc:inkChg>
        <pc:inkChg chg="add del">
          <ac:chgData name="الاء خالد محمد الشرقاوي" userId="578857a4-e927-43c2-8733-89e3166b06ab" providerId="ADAL" clId="{D4712707-3C9E-4D5F-8491-3AF5919E8900}" dt="2025-11-04T11:22:58.558" v="2396"/>
          <ac:inkMkLst>
            <pc:docMk/>
            <pc:sldMk cId="2876079796" sldId="352"/>
            <ac:inkMk id="13" creationId="{D9C4C96C-8296-CA34-DE0E-56A6E4DBE9A3}"/>
          </ac:inkMkLst>
        </pc:inkChg>
        <pc:inkChg chg="add del">
          <ac:chgData name="الاء خالد محمد الشرقاوي" userId="578857a4-e927-43c2-8733-89e3166b06ab" providerId="ADAL" clId="{D4712707-3C9E-4D5F-8491-3AF5919E8900}" dt="2025-11-04T11:22:58.556" v="2395"/>
          <ac:inkMkLst>
            <pc:docMk/>
            <pc:sldMk cId="2876079796" sldId="352"/>
            <ac:inkMk id="14" creationId="{3C6C4034-29E6-6AD1-FD21-4B615E7C8CF8}"/>
          </ac:inkMkLst>
        </pc:inkChg>
        <pc:inkChg chg="add del">
          <ac:chgData name="الاء خالد محمد الشرقاوي" userId="578857a4-e927-43c2-8733-89e3166b06ab" providerId="ADAL" clId="{D4712707-3C9E-4D5F-8491-3AF5919E8900}" dt="2025-11-04T11:23:04.158" v="2404"/>
          <ac:inkMkLst>
            <pc:docMk/>
            <pc:sldMk cId="2876079796" sldId="352"/>
            <ac:inkMk id="15" creationId="{500EC797-27F2-6B45-7C75-1547D9CB21D8}"/>
          </ac:inkMkLst>
        </pc:inkChg>
        <pc:inkChg chg="add del">
          <ac:chgData name="الاء خالد محمد الشرقاوي" userId="578857a4-e927-43c2-8733-89e3166b06ab" providerId="ADAL" clId="{D4712707-3C9E-4D5F-8491-3AF5919E8900}" dt="2025-11-04T11:23:04.154" v="2403"/>
          <ac:inkMkLst>
            <pc:docMk/>
            <pc:sldMk cId="2876079796" sldId="352"/>
            <ac:inkMk id="16" creationId="{F7E17F79-7974-2441-2CA5-EA788FE83666}"/>
          </ac:inkMkLst>
        </pc:inkChg>
        <pc:inkChg chg="add del">
          <ac:chgData name="الاء خالد محمد الشرقاوي" userId="578857a4-e927-43c2-8733-89e3166b06ab" providerId="ADAL" clId="{D4712707-3C9E-4D5F-8491-3AF5919E8900}" dt="2025-11-04T11:23:04.152" v="2402"/>
          <ac:inkMkLst>
            <pc:docMk/>
            <pc:sldMk cId="2876079796" sldId="352"/>
            <ac:inkMk id="17" creationId="{5115CBCC-7985-0F74-CFD7-F0F6497CC96F}"/>
          </ac:inkMkLst>
        </pc:inkChg>
        <pc:inkChg chg="add del">
          <ac:chgData name="الاء خالد محمد الشرقاوي" userId="578857a4-e927-43c2-8733-89e3166b06ab" providerId="ADAL" clId="{D4712707-3C9E-4D5F-8491-3AF5919E8900}" dt="2025-11-04T11:23:04.147" v="2401"/>
          <ac:inkMkLst>
            <pc:docMk/>
            <pc:sldMk cId="2876079796" sldId="352"/>
            <ac:inkMk id="18" creationId="{8FA7D79A-67F8-A4E0-542D-0937AB34D500}"/>
          </ac:inkMkLst>
        </pc:inkChg>
        <pc:inkChg chg="add del">
          <ac:chgData name="الاء خالد محمد الشرقاوي" userId="578857a4-e927-43c2-8733-89e3166b06ab" providerId="ADAL" clId="{D4712707-3C9E-4D5F-8491-3AF5919E8900}" dt="2025-11-04T11:23:04.143" v="2400"/>
          <ac:inkMkLst>
            <pc:docMk/>
            <pc:sldMk cId="2876079796" sldId="352"/>
            <ac:inkMk id="19" creationId="{7F9D41B6-8281-3EEE-1FB7-543AB07B3109}"/>
          </ac:inkMkLst>
        </pc:inkChg>
        <pc:inkChg chg="add del">
          <ac:chgData name="الاء خالد محمد الشرقاوي" userId="578857a4-e927-43c2-8733-89e3166b06ab" providerId="ADAL" clId="{D4712707-3C9E-4D5F-8491-3AF5919E8900}" dt="2025-11-04T11:23:05.279" v="2426"/>
          <ac:inkMkLst>
            <pc:docMk/>
            <pc:sldMk cId="2876079796" sldId="352"/>
            <ac:inkMk id="20" creationId="{E249C75B-BB29-D6DE-D80C-E384EEE9A624}"/>
          </ac:inkMkLst>
        </pc:inkChg>
        <pc:inkChg chg="add del mod reco modStrokes">
          <ac:chgData name="الاء خالد محمد الشرقاوي" userId="578857a4-e927-43c2-8733-89e3166b06ab" providerId="ADAL" clId="{D4712707-3C9E-4D5F-8491-3AF5919E8900}" dt="2025-11-04T11:22:27.770" v="2340"/>
          <ac:inkMkLst>
            <pc:docMk/>
            <pc:sldMk cId="2876079796" sldId="352"/>
            <ac:inkMk id="26" creationId="{4FBFC0EF-F015-F7AD-53B4-1D72139BE5DB}"/>
          </ac:inkMkLst>
        </pc:inkChg>
        <pc:inkChg chg="add mod reco modStrokes">
          <ac:chgData name="الاء خالد محمد الشرقاوي" userId="578857a4-e927-43c2-8733-89e3166b06ab" providerId="ADAL" clId="{D4712707-3C9E-4D5F-8491-3AF5919E8900}" dt="2025-11-04T11:22:15.825" v="2319"/>
          <ac:inkMkLst>
            <pc:docMk/>
            <pc:sldMk cId="2876079796" sldId="352"/>
            <ac:inkMk id="27" creationId="{FFB9545C-C567-5A37-E4CF-A198E2BF60DD}"/>
          </ac:inkMkLst>
        </pc:inkChg>
        <pc:inkChg chg="add del mod reco modStrokes">
          <ac:chgData name="الاء خالد محمد الشرقاوي" userId="578857a4-e927-43c2-8733-89e3166b06ab" providerId="ADAL" clId="{D4712707-3C9E-4D5F-8491-3AF5919E8900}" dt="2025-11-04T11:22:16.672" v="2322"/>
          <ac:inkMkLst>
            <pc:docMk/>
            <pc:sldMk cId="2876079796" sldId="352"/>
            <ac:inkMk id="39" creationId="{8B3784CE-17B7-4940-DB3C-AAEF3B8C2F63}"/>
          </ac:inkMkLst>
        </pc:inkChg>
        <pc:inkChg chg="add del mod reco modStrokes">
          <ac:chgData name="الاء خالد محمد الشرقاوي" userId="578857a4-e927-43c2-8733-89e3166b06ab" providerId="ADAL" clId="{D4712707-3C9E-4D5F-8491-3AF5919E8900}" dt="2025-11-04T11:22:27.774" v="2343"/>
          <ac:inkMkLst>
            <pc:docMk/>
            <pc:sldMk cId="2876079796" sldId="352"/>
            <ac:inkMk id="40" creationId="{0E7CD270-7A8A-2174-AB3D-58745A1FD358}"/>
          </ac:inkMkLst>
        </pc:inkChg>
        <pc:inkChg chg="add del mod reco modStrokes">
          <ac:chgData name="الاء خالد محمد الشرقاوي" userId="578857a4-e927-43c2-8733-89e3166b06ab" providerId="ADAL" clId="{D4712707-3C9E-4D5F-8491-3AF5919E8900}" dt="2025-11-04T11:22:25.138" v="2339"/>
          <ac:inkMkLst>
            <pc:docMk/>
            <pc:sldMk cId="2876079796" sldId="352"/>
            <ac:inkMk id="56" creationId="{F23F1759-32E3-1AF1-86A7-B263E2B4A26C}"/>
          </ac:inkMkLst>
        </pc:inkChg>
        <pc:inkChg chg="add del">
          <ac:chgData name="الاء خالد محمد الشرقاوي" userId="578857a4-e927-43c2-8733-89e3166b06ab" providerId="ADAL" clId="{D4712707-3C9E-4D5F-8491-3AF5919E8900}" dt="2025-11-04T11:22:16.669" v="2320"/>
          <ac:inkMkLst>
            <pc:docMk/>
            <pc:sldMk cId="2876079796" sldId="352"/>
            <ac:inkMk id="57" creationId="{A13BCEFF-CB40-9F25-F418-9D2B691B723B}"/>
          </ac:inkMkLst>
        </pc:inkChg>
        <pc:inkChg chg="add del">
          <ac:chgData name="الاء خالد محمد الشرقاوي" userId="578857a4-e927-43c2-8733-89e3166b06ab" providerId="ADAL" clId="{D4712707-3C9E-4D5F-8491-3AF5919E8900}" dt="2025-11-04T11:22:32.741" v="2363"/>
          <ac:inkMkLst>
            <pc:docMk/>
            <pc:sldMk cId="2876079796" sldId="352"/>
            <ac:inkMk id="58" creationId="{E2E8A516-DE19-406E-CA14-BC40E1252BB2}"/>
          </ac:inkMkLst>
        </pc:inkChg>
        <pc:inkChg chg="add del mod reco modStrokes">
          <ac:chgData name="الاء خالد محمد الشرقاوي" userId="578857a4-e927-43c2-8733-89e3166b06ab" providerId="ADAL" clId="{D4712707-3C9E-4D5F-8491-3AF5919E8900}" dt="2025-11-04T11:22:43.107" v="2368"/>
          <ac:inkMkLst>
            <pc:docMk/>
            <pc:sldMk cId="2876079796" sldId="352"/>
            <ac:inkMk id="61" creationId="{783A6CFA-B532-C5FA-B60E-7967A975ABA0}"/>
          </ac:inkMkLst>
        </pc:inkChg>
        <pc:inkChg chg="add del">
          <ac:chgData name="الاء خالد محمد الشرقاوي" userId="578857a4-e927-43c2-8733-89e3166b06ab" providerId="ADAL" clId="{D4712707-3C9E-4D5F-8491-3AF5919E8900}" dt="2025-11-04T11:22:56.279" v="2384"/>
          <ac:inkMkLst>
            <pc:docMk/>
            <pc:sldMk cId="2876079796" sldId="352"/>
            <ac:inkMk id="62" creationId="{FE293965-2743-DA60-0A92-7BCBC2871C08}"/>
          </ac:inkMkLst>
        </pc:inkChg>
        <pc:inkChg chg="add del mod reco modStrokes">
          <ac:chgData name="الاء خالد محمد الشرقاوي" userId="578857a4-e927-43c2-8733-89e3166b06ab" providerId="ADAL" clId="{D4712707-3C9E-4D5F-8491-3AF5919E8900}" dt="2025-11-04T11:22:56.277" v="2383"/>
          <ac:inkMkLst>
            <pc:docMk/>
            <pc:sldMk cId="2876079796" sldId="352"/>
            <ac:inkMk id="68" creationId="{C4EE1476-4ECF-BC58-B849-8BA1C52A31A9}"/>
          </ac:inkMkLst>
        </pc:inkChg>
        <pc:inkChg chg="add del reco">
          <ac:chgData name="الاء خالد محمد الشرقاوي" userId="578857a4-e927-43c2-8733-89e3166b06ab" providerId="ADAL" clId="{D4712707-3C9E-4D5F-8491-3AF5919E8900}" dt="2025-11-04T11:22:58.563" v="2399"/>
          <ac:inkMkLst>
            <pc:docMk/>
            <pc:sldMk cId="2876079796" sldId="352"/>
            <ac:inkMk id="73" creationId="{7E938223-BF08-0A0E-D2B8-693159604841}"/>
          </ac:inkMkLst>
        </pc:inkChg>
        <pc:inkChg chg="add del reco">
          <ac:chgData name="الاء خالد محمد الشرقاوي" userId="578857a4-e927-43c2-8733-89e3166b06ab" providerId="ADAL" clId="{D4712707-3C9E-4D5F-8491-3AF5919E8900}" dt="2025-11-04T11:23:04.199" v="2425"/>
          <ac:inkMkLst>
            <pc:docMk/>
            <pc:sldMk cId="2876079796" sldId="352"/>
            <ac:inkMk id="82" creationId="{691D3982-CD16-1E4C-6D5D-985C478CB0CC}"/>
          </ac:inkMkLst>
        </pc:inkChg>
        <pc:inkChg chg="add del reco">
          <ac:chgData name="الاء خالد محمد الشرقاوي" userId="578857a4-e927-43c2-8733-89e3166b06ab" providerId="ADAL" clId="{D4712707-3C9E-4D5F-8491-3AF5919E8900}" dt="2025-11-04T11:22:58.013" v="2394"/>
          <ac:inkMkLst>
            <pc:docMk/>
            <pc:sldMk cId="2876079796" sldId="352"/>
            <ac:inkMk id="83" creationId="{83119949-6384-57B1-836B-6C43B7B0AB63}"/>
          </ac:inkMkLst>
        </pc:inkChg>
        <pc:inkChg chg="add del">
          <ac:chgData name="الاء خالد محمد الشرقاوي" userId="578857a4-e927-43c2-8733-89e3166b06ab" providerId="ADAL" clId="{D4712707-3C9E-4D5F-8491-3AF5919E8900}" dt="2025-11-04T11:23:04.198" v="2424"/>
          <ac:inkMkLst>
            <pc:docMk/>
            <pc:sldMk cId="2876079796" sldId="352"/>
            <ac:inkMk id="84" creationId="{7784836F-C8A2-A0A7-1ED7-249DA2C825D6}"/>
          </ac:inkMkLst>
        </pc:inkChg>
        <pc:inkChg chg="add del">
          <ac:chgData name="الاء خالد محمد الشرقاوي" userId="578857a4-e927-43c2-8733-89e3166b06ab" providerId="ADAL" clId="{D4712707-3C9E-4D5F-8491-3AF5919E8900}" dt="2025-11-04T11:23:04.196" v="2423"/>
          <ac:inkMkLst>
            <pc:docMk/>
            <pc:sldMk cId="2876079796" sldId="352"/>
            <ac:inkMk id="85" creationId="{AC5C5F9B-43E3-CB43-9D43-FDD756B3BF15}"/>
          </ac:inkMkLst>
        </pc:inkChg>
        <pc:inkChg chg="add del">
          <ac:chgData name="الاء خالد محمد الشرقاوي" userId="578857a4-e927-43c2-8733-89e3166b06ab" providerId="ADAL" clId="{D4712707-3C9E-4D5F-8491-3AF5919E8900}" dt="2025-11-04T11:23:04.195" v="2422"/>
          <ac:inkMkLst>
            <pc:docMk/>
            <pc:sldMk cId="2876079796" sldId="352"/>
            <ac:inkMk id="86" creationId="{804DEA92-E376-E62D-9BF6-24F00412E87C}"/>
          </ac:inkMkLst>
        </pc:inkChg>
        <pc:inkChg chg="add del">
          <ac:chgData name="الاء خالد محمد الشرقاوي" userId="578857a4-e927-43c2-8733-89e3166b06ab" providerId="ADAL" clId="{D4712707-3C9E-4D5F-8491-3AF5919E8900}" dt="2025-11-04T11:23:04.194" v="2421"/>
          <ac:inkMkLst>
            <pc:docMk/>
            <pc:sldMk cId="2876079796" sldId="352"/>
            <ac:inkMk id="87" creationId="{A1E19685-3541-6831-48C9-5B0F571120CE}"/>
          </ac:inkMkLst>
        </pc:inkChg>
        <pc:inkChg chg="add del">
          <ac:chgData name="الاء خالد محمد الشرقاوي" userId="578857a4-e927-43c2-8733-89e3166b06ab" providerId="ADAL" clId="{D4712707-3C9E-4D5F-8491-3AF5919E8900}" dt="2025-11-04T11:23:04.193" v="2420"/>
          <ac:inkMkLst>
            <pc:docMk/>
            <pc:sldMk cId="2876079796" sldId="352"/>
            <ac:inkMk id="88" creationId="{D8018DE7-9956-05FB-60F2-0036A69BDFB0}"/>
          </ac:inkMkLst>
        </pc:inkChg>
        <pc:inkChg chg="add del">
          <ac:chgData name="الاء خالد محمد الشرقاوي" userId="578857a4-e927-43c2-8733-89e3166b06ab" providerId="ADAL" clId="{D4712707-3C9E-4D5F-8491-3AF5919E8900}" dt="2025-11-04T11:22:58.012" v="2393"/>
          <ac:inkMkLst>
            <pc:docMk/>
            <pc:sldMk cId="2876079796" sldId="352"/>
            <ac:inkMk id="89" creationId="{777B2F3C-3BB9-E228-3990-7954CD0C1A32}"/>
          </ac:inkMkLst>
        </pc:inkChg>
        <pc:inkChg chg="add mod reco modStrokes">
          <ac:chgData name="الاء خالد محمد الشرقاوي" userId="578857a4-e927-43c2-8733-89e3166b06ab" providerId="ADAL" clId="{D4712707-3C9E-4D5F-8491-3AF5919E8900}" dt="2025-11-04T11:22:32.727" v="2359"/>
          <ac:inkMkLst>
            <pc:docMk/>
            <pc:sldMk cId="2876079796" sldId="352"/>
            <ac:inkMk id="105" creationId="{69756FA6-8FE6-CD7E-397D-C9A34C9D8E47}"/>
          </ac:inkMkLst>
        </pc:inkChg>
        <pc:inkChg chg="add del mod reco modStrokes">
          <ac:chgData name="الاء خالد محمد الشرقاوي" userId="578857a4-e927-43c2-8733-89e3166b06ab" providerId="ADAL" clId="{D4712707-3C9E-4D5F-8491-3AF5919E8900}" dt="2025-11-04T11:22:56.275" v="2382"/>
          <ac:inkMkLst>
            <pc:docMk/>
            <pc:sldMk cId="2876079796" sldId="352"/>
            <ac:inkMk id="117" creationId="{E16887F2-AE68-E7BF-01D5-F777355AC495}"/>
          </ac:inkMkLst>
        </pc:inkChg>
        <pc:inkChg chg="add del reco">
          <ac:chgData name="الاء خالد محمد الشرقاوي" userId="578857a4-e927-43c2-8733-89e3166b06ab" providerId="ADAL" clId="{D4712707-3C9E-4D5F-8491-3AF5919E8900}" dt="2025-11-04T11:22:58.010" v="2392"/>
          <ac:inkMkLst>
            <pc:docMk/>
            <pc:sldMk cId="2876079796" sldId="352"/>
            <ac:inkMk id="133" creationId="{C123E8AA-C140-DD48-471F-2A2C93867771}"/>
          </ac:inkMkLst>
        </pc:inkChg>
        <pc:inkChg chg="add del reco">
          <ac:chgData name="الاء خالد محمد الشرقاوي" userId="578857a4-e927-43c2-8733-89e3166b06ab" providerId="ADAL" clId="{D4712707-3C9E-4D5F-8491-3AF5919E8900}" dt="2025-11-04T11:23:04.191" v="2419"/>
          <ac:inkMkLst>
            <pc:docMk/>
            <pc:sldMk cId="2876079796" sldId="352"/>
            <ac:inkMk id="148" creationId="{8D08447F-7A08-CFBB-1AD2-BA06FB4C073E}"/>
          </ac:inkMkLst>
        </pc:inkChg>
        <pc:inkChg chg="add del reco">
          <ac:chgData name="الاء خالد محمد الشرقاوي" userId="578857a4-e927-43c2-8733-89e3166b06ab" providerId="ADAL" clId="{D4712707-3C9E-4D5F-8491-3AF5919E8900}" dt="2025-11-04T11:23:04.189" v="2418"/>
          <ac:inkMkLst>
            <pc:docMk/>
            <pc:sldMk cId="2876079796" sldId="352"/>
            <ac:inkMk id="149" creationId="{82BC07A2-27AB-24FD-6B2F-FB9E40C57A93}"/>
          </ac:inkMkLst>
        </pc:inkChg>
        <pc:inkChg chg="add del">
          <ac:chgData name="الاء خالد محمد الشرقاوي" userId="578857a4-e927-43c2-8733-89e3166b06ab" providerId="ADAL" clId="{D4712707-3C9E-4D5F-8491-3AF5919E8900}" dt="2025-11-04T11:23:04.187" v="2417"/>
          <ac:inkMkLst>
            <pc:docMk/>
            <pc:sldMk cId="2876079796" sldId="352"/>
            <ac:inkMk id="150" creationId="{1DBA0CDC-91E3-07F5-522E-0929884B9EF8}"/>
          </ac:inkMkLst>
        </pc:inkChg>
        <pc:inkChg chg="add del reco">
          <ac:chgData name="الاء خالد محمد الشرقاوي" userId="578857a4-e927-43c2-8733-89e3166b06ab" providerId="ADAL" clId="{D4712707-3C9E-4D5F-8491-3AF5919E8900}" dt="2025-11-04T11:22:56.272" v="2381"/>
          <ac:inkMkLst>
            <pc:docMk/>
            <pc:sldMk cId="2876079796" sldId="352"/>
            <ac:inkMk id="159" creationId="{0CDC1B54-35B4-1BEB-432F-535521E06F93}"/>
          </ac:inkMkLst>
        </pc:inkChg>
        <pc:inkChg chg="add del reco">
          <ac:chgData name="الاء خالد محمد الشرقاوي" userId="578857a4-e927-43c2-8733-89e3166b06ab" providerId="ADAL" clId="{D4712707-3C9E-4D5F-8491-3AF5919E8900}" dt="2025-11-04T11:23:04.186" v="2416"/>
          <ac:inkMkLst>
            <pc:docMk/>
            <pc:sldMk cId="2876079796" sldId="352"/>
            <ac:inkMk id="166" creationId="{1F3D6948-6D9D-4925-199A-4FBFEE719A47}"/>
          </ac:inkMkLst>
        </pc:inkChg>
        <pc:inkChg chg="add del reco">
          <ac:chgData name="الاء خالد محمد الشرقاوي" userId="578857a4-e927-43c2-8733-89e3166b06ab" providerId="ADAL" clId="{D4712707-3C9E-4D5F-8491-3AF5919E8900}" dt="2025-11-04T11:23:04.183" v="2415"/>
          <ac:inkMkLst>
            <pc:docMk/>
            <pc:sldMk cId="2876079796" sldId="352"/>
            <ac:inkMk id="176" creationId="{DFC1C5BB-3D72-5AAE-817E-3E3A6FA70A96}"/>
          </ac:inkMkLst>
        </pc:inkChg>
        <pc:inkChg chg="del">
          <ac:chgData name="الاء خالد محمد الشرقاوي" userId="578857a4-e927-43c2-8733-89e3166b06ab" providerId="ADAL" clId="{D4712707-3C9E-4D5F-8491-3AF5919E8900}" dt="2025-11-04T11:23:04.182" v="2414"/>
          <ac:inkMkLst>
            <pc:docMk/>
            <pc:sldMk cId="2876079796" sldId="352"/>
            <ac:inkMk id="177" creationId="{E7C2D433-9435-6C78-BD7E-89ADE7879D4A}"/>
          </ac:inkMkLst>
        </pc:inkChg>
        <pc:inkChg chg="add del reco">
          <ac:chgData name="الاء خالد محمد الشرقاوي" userId="578857a4-e927-43c2-8733-89e3166b06ab" providerId="ADAL" clId="{D4712707-3C9E-4D5F-8491-3AF5919E8900}" dt="2025-11-04T11:23:04.179" v="2413"/>
          <ac:inkMkLst>
            <pc:docMk/>
            <pc:sldMk cId="2876079796" sldId="352"/>
            <ac:inkMk id="180" creationId="{273C0219-4EA5-4B64-6A6D-50856294D1B2}"/>
          </ac:inkMkLst>
        </pc:inkChg>
        <pc:inkChg chg="add del reco">
          <ac:chgData name="الاء خالد محمد الشرقاوي" userId="578857a4-e927-43c2-8733-89e3166b06ab" providerId="ADAL" clId="{D4712707-3C9E-4D5F-8491-3AF5919E8900}" dt="2025-11-04T11:22:58.008" v="2391"/>
          <ac:inkMkLst>
            <pc:docMk/>
            <pc:sldMk cId="2876079796" sldId="352"/>
            <ac:inkMk id="183" creationId="{E21C9C23-19A1-87C5-4B82-28F56B63F8B6}"/>
          </ac:inkMkLst>
        </pc:inkChg>
        <pc:inkChg chg="add del reco">
          <ac:chgData name="الاء خالد محمد الشرقاوي" userId="578857a4-e927-43c2-8733-89e3166b06ab" providerId="ADAL" clId="{D4712707-3C9E-4D5F-8491-3AF5919E8900}" dt="2025-11-04T11:22:58.006" v="2390"/>
          <ac:inkMkLst>
            <pc:docMk/>
            <pc:sldMk cId="2876079796" sldId="352"/>
            <ac:inkMk id="193" creationId="{68B2CFC6-70D0-9E2E-EFE8-533613B2B794}"/>
          </ac:inkMkLst>
        </pc:inkChg>
        <pc:inkChg chg="del">
          <ac:chgData name="الاء خالد محمد الشرقاوي" userId="578857a4-e927-43c2-8733-89e3166b06ab" providerId="ADAL" clId="{D4712707-3C9E-4D5F-8491-3AF5919E8900}" dt="2025-11-04T11:22:56.269" v="2380"/>
          <ac:inkMkLst>
            <pc:docMk/>
            <pc:sldMk cId="2876079796" sldId="352"/>
            <ac:inkMk id="220" creationId="{0A681F9C-4D08-8027-08C6-DC74CB3AB3A2}"/>
          </ac:inkMkLst>
        </pc:inkChg>
        <pc:inkChg chg="del">
          <ac:chgData name="الاء خالد محمد الشرقاوي" userId="578857a4-e927-43c2-8733-89e3166b06ab" providerId="ADAL" clId="{D4712707-3C9E-4D5F-8491-3AF5919E8900}" dt="2025-11-04T11:22:56.267" v="2379"/>
          <ac:inkMkLst>
            <pc:docMk/>
            <pc:sldMk cId="2876079796" sldId="352"/>
            <ac:inkMk id="221" creationId="{B569C273-8115-042F-4AAD-791448FDB9BE}"/>
          </ac:inkMkLst>
        </pc:inkChg>
        <pc:inkChg chg="add del">
          <ac:chgData name="الاء خالد محمد الشرقاوي" userId="578857a4-e927-43c2-8733-89e3166b06ab" providerId="ADAL" clId="{D4712707-3C9E-4D5F-8491-3AF5919E8900}" dt="2025-11-04T11:23:04.177" v="2412"/>
          <ac:inkMkLst>
            <pc:docMk/>
            <pc:sldMk cId="2876079796" sldId="352"/>
            <ac:inkMk id="222" creationId="{552969E0-92F1-BEB0-EB70-D89D57F50833}"/>
          </ac:inkMkLst>
        </pc:inkChg>
        <pc:inkChg chg="add del reco">
          <ac:chgData name="الاء خالد محمد الشرقاوي" userId="578857a4-e927-43c2-8733-89e3166b06ab" providerId="ADAL" clId="{D4712707-3C9E-4D5F-8491-3AF5919E8900}" dt="2025-11-04T11:23:04.176" v="2411"/>
          <ac:inkMkLst>
            <pc:docMk/>
            <pc:sldMk cId="2876079796" sldId="352"/>
            <ac:inkMk id="231" creationId="{B03D626D-471D-9E03-CC62-FA49212AE569}"/>
          </ac:inkMkLst>
        </pc:inkChg>
        <pc:inkChg chg="add del reco">
          <ac:chgData name="الاء خالد محمد الشرقاوي" userId="578857a4-e927-43c2-8733-89e3166b06ab" providerId="ADAL" clId="{D4712707-3C9E-4D5F-8491-3AF5919E8900}" dt="2025-11-04T11:23:04.173" v="2410"/>
          <ac:inkMkLst>
            <pc:docMk/>
            <pc:sldMk cId="2876079796" sldId="352"/>
            <ac:inkMk id="232" creationId="{0443BB18-AED6-21C7-EF26-658EDBCD6553}"/>
          </ac:inkMkLst>
        </pc:inkChg>
        <pc:inkChg chg="add del reco">
          <ac:chgData name="الاء خالد محمد الشرقاوي" userId="578857a4-e927-43c2-8733-89e3166b06ab" providerId="ADAL" clId="{D4712707-3C9E-4D5F-8491-3AF5919E8900}" dt="2025-11-04T11:23:04.171" v="2409"/>
          <ac:inkMkLst>
            <pc:docMk/>
            <pc:sldMk cId="2876079796" sldId="352"/>
            <ac:inkMk id="241" creationId="{E61A4AF9-0945-BD3B-1A14-12FD047833E9}"/>
          </ac:inkMkLst>
        </pc:inkChg>
        <pc:inkChg chg="add del reco">
          <ac:chgData name="الاء خالد محمد الشرقاوي" userId="578857a4-e927-43c2-8733-89e3166b06ab" providerId="ADAL" clId="{D4712707-3C9E-4D5F-8491-3AF5919E8900}" dt="2025-11-04T11:23:04.169" v="2408"/>
          <ac:inkMkLst>
            <pc:docMk/>
            <pc:sldMk cId="2876079796" sldId="352"/>
            <ac:inkMk id="245" creationId="{8016E221-4E07-6B7A-797A-DD13B6CB7C76}"/>
          </ac:inkMkLst>
        </pc:inkChg>
        <pc:inkChg chg="add del">
          <ac:chgData name="الاء خالد محمد الشرقاوي" userId="578857a4-e927-43c2-8733-89e3166b06ab" providerId="ADAL" clId="{D4712707-3C9E-4D5F-8491-3AF5919E8900}" dt="2025-11-04T11:23:04.166" v="2407"/>
          <ac:inkMkLst>
            <pc:docMk/>
            <pc:sldMk cId="2876079796" sldId="352"/>
            <ac:inkMk id="246" creationId="{43AE23E6-993F-20DE-9122-C169954CDA57}"/>
          </ac:inkMkLst>
        </pc:inkChg>
        <pc:inkChg chg="add del mod reco modStrokes">
          <ac:chgData name="الاء خالد محمد الشرقاوي" userId="578857a4-e927-43c2-8733-89e3166b06ab" providerId="ADAL" clId="{D4712707-3C9E-4D5F-8491-3AF5919E8900}" dt="2025-11-04T11:22:18.225" v="2330"/>
          <ac:inkMkLst>
            <pc:docMk/>
            <pc:sldMk cId="2876079796" sldId="352"/>
            <ac:inkMk id="252" creationId="{B4E3A43D-E55A-F5A8-312F-EEDDC6A550C2}"/>
          </ac:inkMkLst>
        </pc:inkChg>
        <pc:inkChg chg="del mod modStrokes">
          <ac:chgData name="الاء خالد محمد الشرقاوي" userId="578857a4-e927-43c2-8733-89e3166b06ab" providerId="ADAL" clId="{D4712707-3C9E-4D5F-8491-3AF5919E8900}" dt="2025-11-04T11:22:25.131" v="2334"/>
          <ac:inkMkLst>
            <pc:docMk/>
            <pc:sldMk cId="2876079796" sldId="352"/>
            <ac:inkMk id="276" creationId="{0E8FDFE2-318F-0CF2-A1E8-5D40F9F4C129}"/>
          </ac:inkMkLst>
        </pc:inkChg>
        <pc:inkChg chg="add del reco">
          <ac:chgData name="الاء خالد محمد الشرقاوي" userId="578857a4-e927-43c2-8733-89e3166b06ab" providerId="ADAL" clId="{D4712707-3C9E-4D5F-8491-3AF5919E8900}" dt="2025-11-04T11:22:17.839" v="2327"/>
          <ac:inkMkLst>
            <pc:docMk/>
            <pc:sldMk cId="2876079796" sldId="352"/>
            <ac:inkMk id="284" creationId="{D568EE49-5ACA-9B17-C200-69694DD732CE}"/>
          </ac:inkMkLst>
        </pc:inkChg>
        <pc:inkChg chg="del mod modStrokes">
          <ac:chgData name="الاء خالد محمد الشرقاوي" userId="578857a4-e927-43c2-8733-89e3166b06ab" providerId="ADAL" clId="{D4712707-3C9E-4D5F-8491-3AF5919E8900}" dt="2025-11-04T11:22:25.132" v="2335"/>
          <ac:inkMkLst>
            <pc:docMk/>
            <pc:sldMk cId="2876079796" sldId="352"/>
            <ac:inkMk id="300" creationId="{1F6BEA5A-155F-6E52-AFB8-222EA155E2D3}"/>
          </ac:inkMkLst>
        </pc:inkChg>
        <pc:inkChg chg="del mod modStrokes">
          <ac:chgData name="الاء خالد محمد الشرقاوي" userId="578857a4-e927-43c2-8733-89e3166b06ab" providerId="ADAL" clId="{D4712707-3C9E-4D5F-8491-3AF5919E8900}" dt="2025-11-04T11:22:25.136" v="2338"/>
          <ac:inkMkLst>
            <pc:docMk/>
            <pc:sldMk cId="2876079796" sldId="352"/>
            <ac:inkMk id="314" creationId="{4696CE6E-DB03-EB6B-AE16-66C64133DA6D}"/>
          </ac:inkMkLst>
        </pc:inkChg>
        <pc:inkChg chg="add del mod reco modStrokes">
          <ac:chgData name="الاء خالد محمد الشرقاوي" userId="578857a4-e927-43c2-8733-89e3166b06ab" providerId="ADAL" clId="{D4712707-3C9E-4D5F-8491-3AF5919E8900}" dt="2025-11-04T11:22:25.130" v="2333"/>
          <ac:inkMkLst>
            <pc:docMk/>
            <pc:sldMk cId="2876079796" sldId="352"/>
            <ac:inkMk id="338" creationId="{FE8665A4-F45E-CEED-88C6-15F1E7EE348C}"/>
          </ac:inkMkLst>
        </pc:inkChg>
        <pc:inkChg chg="add del reco">
          <ac:chgData name="الاء خالد محمد الشرقاوي" userId="578857a4-e927-43c2-8733-89e3166b06ab" providerId="ADAL" clId="{D4712707-3C9E-4D5F-8491-3AF5919E8900}" dt="2025-11-04T11:22:27.773" v="2342"/>
          <ac:inkMkLst>
            <pc:docMk/>
            <pc:sldMk cId="2876079796" sldId="352"/>
            <ac:inkMk id="348" creationId="{ADA112D4-CA9B-37CA-7537-33C5C51CF599}"/>
          </ac:inkMkLst>
        </pc:inkChg>
        <pc:inkChg chg="add del">
          <ac:chgData name="الاء خالد محمد الشرقاوي" userId="578857a4-e927-43c2-8733-89e3166b06ab" providerId="ADAL" clId="{D4712707-3C9E-4D5F-8491-3AF5919E8900}" dt="2025-11-04T11:22:28.265" v="2347"/>
          <ac:inkMkLst>
            <pc:docMk/>
            <pc:sldMk cId="2876079796" sldId="352"/>
            <ac:inkMk id="352" creationId="{994AE5E7-800C-1684-CCF4-FE76801A7BC0}"/>
          </ac:inkMkLst>
        </pc:inkChg>
        <pc:inkChg chg="del mod modStrokes">
          <ac:chgData name="الاء خالد محمد الشرقاوي" userId="578857a4-e927-43c2-8733-89e3166b06ab" providerId="ADAL" clId="{D4712707-3C9E-4D5F-8491-3AF5919E8900}" dt="2025-11-04T11:22:56.963" v="2389"/>
          <ac:inkMkLst>
            <pc:docMk/>
            <pc:sldMk cId="2876079796" sldId="352"/>
            <ac:inkMk id="370" creationId="{7F084E4F-7577-A3A7-07B9-59AF754F328A}"/>
          </ac:inkMkLst>
        </pc:inkChg>
        <pc:inkChg chg="del mod modStrokes">
          <ac:chgData name="الاء خالد محمد الشرقاوي" userId="578857a4-e927-43c2-8733-89e3166b06ab" providerId="ADAL" clId="{D4712707-3C9E-4D5F-8491-3AF5919E8900}" dt="2025-11-04T11:22:56.962" v="2388"/>
          <ac:inkMkLst>
            <pc:docMk/>
            <pc:sldMk cId="2876079796" sldId="352"/>
            <ac:inkMk id="371" creationId="{FCC1C254-6E7F-A2A4-9666-E2A8DCE3C36C}"/>
          </ac:inkMkLst>
        </pc:inkChg>
        <pc:inkChg chg="add del mod reco modStrokes">
          <ac:chgData name="الاء خالد محمد الشرقاوي" userId="578857a4-e927-43c2-8733-89e3166b06ab" providerId="ADAL" clId="{D4712707-3C9E-4D5F-8491-3AF5919E8900}" dt="2025-11-04T11:22:56.960" v="2387"/>
          <ac:inkMkLst>
            <pc:docMk/>
            <pc:sldMk cId="2876079796" sldId="352"/>
            <ac:inkMk id="378" creationId="{73D706D5-0447-D385-EF4C-CFC3B0C2F9B6}"/>
          </ac:inkMkLst>
        </pc:inkChg>
        <pc:inkChg chg="del mod modStrokes">
          <ac:chgData name="الاء خالد محمد الشرقاوي" userId="578857a4-e927-43c2-8733-89e3166b06ab" providerId="ADAL" clId="{D4712707-3C9E-4D5F-8491-3AF5919E8900}" dt="2025-11-04T11:22:56.262" v="2378"/>
          <ac:inkMkLst>
            <pc:docMk/>
            <pc:sldMk cId="2876079796" sldId="352"/>
            <ac:inkMk id="410" creationId="{721575CD-BBD5-57B9-2447-B900AEE50EA7}"/>
          </ac:inkMkLst>
        </pc:inkChg>
        <pc:inkChg chg="add del reco">
          <ac:chgData name="الاء خالد محمد الشرقاوي" userId="578857a4-e927-43c2-8733-89e3166b06ab" providerId="ADAL" clId="{D4712707-3C9E-4D5F-8491-3AF5919E8900}" dt="2025-11-04T11:22:56.254" v="2377"/>
          <ac:inkMkLst>
            <pc:docMk/>
            <pc:sldMk cId="2876079796" sldId="352"/>
            <ac:inkMk id="416" creationId="{2D66B92A-6E24-48B2-E66A-589422499912}"/>
          </ac:inkMkLst>
        </pc:inkChg>
        <pc:inkChg chg="add del">
          <ac:chgData name="الاء خالد محمد الشرقاوي" userId="578857a4-e927-43c2-8733-89e3166b06ab" providerId="ADAL" clId="{D4712707-3C9E-4D5F-8491-3AF5919E8900}" dt="2025-11-04T11:22:56.251" v="2376"/>
          <ac:inkMkLst>
            <pc:docMk/>
            <pc:sldMk cId="2876079796" sldId="352"/>
            <ac:inkMk id="417" creationId="{C901C89A-FF6D-5B21-39F9-71093F816E7F}"/>
          </ac:inkMkLst>
        </pc:inkChg>
        <pc:inkChg chg="add del reco">
          <ac:chgData name="الاء خالد محمد الشرقاوي" userId="578857a4-e927-43c2-8733-89e3166b06ab" providerId="ADAL" clId="{D4712707-3C9E-4D5F-8491-3AF5919E8900}" dt="2025-11-04T11:22:56.249" v="2375"/>
          <ac:inkMkLst>
            <pc:docMk/>
            <pc:sldMk cId="2876079796" sldId="352"/>
            <ac:inkMk id="425" creationId="{614FD401-BFCC-1585-F6BF-342073B1CD2A}"/>
          </ac:inkMkLst>
        </pc:inkChg>
        <pc:inkChg chg="add del reco">
          <ac:chgData name="الاء خالد محمد الشرقاوي" userId="578857a4-e927-43c2-8733-89e3166b06ab" providerId="ADAL" clId="{D4712707-3C9E-4D5F-8491-3AF5919E8900}" dt="2025-11-04T11:22:56.245" v="2374"/>
          <ac:inkMkLst>
            <pc:docMk/>
            <pc:sldMk cId="2876079796" sldId="352"/>
            <ac:inkMk id="432" creationId="{28AFF8A3-6AA0-9F75-166E-2DE39FFE6C3C}"/>
          </ac:inkMkLst>
        </pc:inkChg>
        <pc:inkChg chg="add del mod reco modStrokes">
          <ac:chgData name="الاء خالد محمد الشرقاوي" userId="578857a4-e927-43c2-8733-89e3166b06ab" providerId="ADAL" clId="{D4712707-3C9E-4D5F-8491-3AF5919E8900}" dt="2025-11-04T11:22:56.958" v="2386"/>
          <ac:inkMkLst>
            <pc:docMk/>
            <pc:sldMk cId="2876079796" sldId="352"/>
            <ac:inkMk id="441" creationId="{C428AD10-36CB-9AC9-838A-34AB6AA24D92}"/>
          </ac:inkMkLst>
        </pc:inkChg>
        <pc:inkChg chg="add del mod reco modStrokes">
          <ac:chgData name="الاء خالد محمد الشرقاوي" userId="578857a4-e927-43c2-8733-89e3166b06ab" providerId="ADAL" clId="{D4712707-3C9E-4D5F-8491-3AF5919E8900}" dt="2025-11-04T11:22:29.396" v="2358"/>
          <ac:inkMkLst>
            <pc:docMk/>
            <pc:sldMk cId="2876079796" sldId="352"/>
            <ac:inkMk id="445" creationId="{D4E18304-6565-8050-31F5-04208A7D7FEC}"/>
          </ac:inkMkLst>
        </pc:inkChg>
        <pc:inkChg chg="add del reco">
          <ac:chgData name="الاء خالد محمد الشرقاوي" userId="578857a4-e927-43c2-8733-89e3166b06ab" providerId="ADAL" clId="{D4712707-3C9E-4D5F-8491-3AF5919E8900}" dt="2025-11-04T11:22:28.270" v="2351"/>
          <ac:inkMkLst>
            <pc:docMk/>
            <pc:sldMk cId="2876079796" sldId="352"/>
            <ac:inkMk id="450" creationId="{B0E2B794-C55B-A320-23DA-179295908B72}"/>
          </ac:inkMkLst>
        </pc:inkChg>
        <pc:inkChg chg="add del mod reco modStrokes">
          <ac:chgData name="الاء خالد محمد الشرقاوي" userId="578857a4-e927-43c2-8733-89e3166b06ab" providerId="ADAL" clId="{D4712707-3C9E-4D5F-8491-3AF5919E8900}" dt="2025-11-04T11:22:32.733" v="2361"/>
          <ac:inkMkLst>
            <pc:docMk/>
            <pc:sldMk cId="2876079796" sldId="352"/>
            <ac:inkMk id="459" creationId="{FB7C5E53-ACD8-D731-2867-39E5E5C99588}"/>
          </ac:inkMkLst>
        </pc:inkChg>
        <pc:inkChg chg="add del reco">
          <ac:chgData name="الاء خالد محمد الشرقاوي" userId="578857a4-e927-43c2-8733-89e3166b06ab" providerId="ADAL" clId="{D4712707-3C9E-4D5F-8491-3AF5919E8900}" dt="2025-11-04T11:22:56.242" v="2373"/>
          <ac:inkMkLst>
            <pc:docMk/>
            <pc:sldMk cId="2876079796" sldId="352"/>
            <ac:inkMk id="469" creationId="{4006A350-4959-C428-E4F8-DA2D81455F04}"/>
          </ac:inkMkLst>
        </pc:inkChg>
        <pc:inkChg chg="add del reco">
          <ac:chgData name="الاء خالد محمد الشرقاوي" userId="578857a4-e927-43c2-8733-89e3166b06ab" providerId="ADAL" clId="{D4712707-3C9E-4D5F-8491-3AF5919E8900}" dt="2025-11-04T11:22:56.237" v="2372"/>
          <ac:inkMkLst>
            <pc:docMk/>
            <pc:sldMk cId="2876079796" sldId="352"/>
            <ac:inkMk id="473" creationId="{F5112B50-B218-1209-CC5C-D1AC0B7765F9}"/>
          </ac:inkMkLst>
        </pc:inkChg>
        <pc:inkChg chg="add del reco">
          <ac:chgData name="الاء خالد محمد الشرقاوي" userId="578857a4-e927-43c2-8733-89e3166b06ab" providerId="ADAL" clId="{D4712707-3C9E-4D5F-8491-3AF5919E8900}" dt="2025-11-04T11:22:56.234" v="2371"/>
          <ac:inkMkLst>
            <pc:docMk/>
            <pc:sldMk cId="2876079796" sldId="352"/>
            <ac:inkMk id="480" creationId="{5F78D16D-9276-F271-CC2E-5DE0FF26F372}"/>
          </ac:inkMkLst>
        </pc:inkChg>
        <pc:inkChg chg="add del">
          <ac:chgData name="الاء خالد محمد الشرقاوي" userId="578857a4-e927-43c2-8733-89e3166b06ab" providerId="ADAL" clId="{D4712707-3C9E-4D5F-8491-3AF5919E8900}" dt="2025-11-04T11:22:29.393" v="2357"/>
          <ac:inkMkLst>
            <pc:docMk/>
            <pc:sldMk cId="2876079796" sldId="352"/>
            <ac:inkMk id="482" creationId="{FBF1E61A-816D-E6D9-4563-3E477058D8B6}"/>
          </ac:inkMkLst>
        </pc:inkChg>
        <pc:inkChg chg="del mod modStrokes">
          <ac:chgData name="الاء خالد محمد الشرقاوي" userId="578857a4-e927-43c2-8733-89e3166b06ab" providerId="ADAL" clId="{D4712707-3C9E-4D5F-8491-3AF5919E8900}" dt="2025-11-04T11:22:43.111" v="2369"/>
          <ac:inkMkLst>
            <pc:docMk/>
            <pc:sldMk cId="2876079796" sldId="352"/>
            <ac:inkMk id="517" creationId="{E0D9E47B-398B-C806-BCDB-9B2FE3AB6360}"/>
          </ac:inkMkLst>
        </pc:inkChg>
      </pc:sldChg>
      <pc:sldChg chg="addSp delSp mod">
        <pc:chgData name="الاء خالد محمد الشرقاوي" userId="578857a4-e927-43c2-8733-89e3166b06ab" providerId="ADAL" clId="{D4712707-3C9E-4D5F-8491-3AF5919E8900}" dt="2025-11-04T11:21:16.782" v="2265"/>
        <pc:sldMkLst>
          <pc:docMk/>
          <pc:sldMk cId="3106773798" sldId="353"/>
        </pc:sldMkLst>
        <pc:inkChg chg="add del">
          <ac:chgData name="الاء خالد محمد الشرقاوي" userId="578857a4-e927-43c2-8733-89e3166b06ab" providerId="ADAL" clId="{D4712707-3C9E-4D5F-8491-3AF5919E8900}" dt="2025-11-04T11:21:16.782" v="2265"/>
          <ac:inkMkLst>
            <pc:docMk/>
            <pc:sldMk cId="3106773798" sldId="353"/>
            <ac:inkMk id="3" creationId="{E0C1D0EF-ED3A-FCE1-B2E7-E4BDAB8C09B1}"/>
          </ac:inkMkLst>
        </pc:inkChg>
        <pc:inkChg chg="add del reco">
          <ac:chgData name="الاء خالد محمد الشرقاوي" userId="578857a4-e927-43c2-8733-89e3166b06ab" providerId="ADAL" clId="{D4712707-3C9E-4D5F-8491-3AF5919E8900}" dt="2025-11-04T11:21:16.769" v="2257"/>
          <ac:inkMkLst>
            <pc:docMk/>
            <pc:sldMk cId="3106773798" sldId="353"/>
            <ac:inkMk id="13" creationId="{894AD4B7-A171-0DBD-75C8-F370A1948B32}"/>
          </ac:inkMkLst>
        </pc:inkChg>
        <pc:inkChg chg="add del reco">
          <ac:chgData name="الاء خالد محمد الشرقاوي" userId="578857a4-e927-43c2-8733-89e3166b06ab" providerId="ADAL" clId="{D4712707-3C9E-4D5F-8491-3AF5919E8900}" dt="2025-11-04T11:21:16.753" v="2251"/>
          <ac:inkMkLst>
            <pc:docMk/>
            <pc:sldMk cId="3106773798" sldId="353"/>
            <ac:inkMk id="20" creationId="{B73A77EA-A4BE-5CFE-757C-523710021181}"/>
          </ac:inkMkLst>
        </pc:inkChg>
        <pc:inkChg chg="add del">
          <ac:chgData name="الاء خالد محمد الشرقاوي" userId="578857a4-e927-43c2-8733-89e3166b06ab" providerId="ADAL" clId="{D4712707-3C9E-4D5F-8491-3AF5919E8900}" dt="2025-11-04T11:21:16.771" v="2258"/>
          <ac:inkMkLst>
            <pc:docMk/>
            <pc:sldMk cId="3106773798" sldId="353"/>
            <ac:inkMk id="49" creationId="{8520A2EC-164B-3BF6-09D1-9EC64727DA24}"/>
          </ac:inkMkLst>
        </pc:inkChg>
        <pc:inkChg chg="add del reco">
          <ac:chgData name="الاء خالد محمد الشرقاوي" userId="578857a4-e927-43c2-8733-89e3166b06ab" providerId="ADAL" clId="{D4712707-3C9E-4D5F-8491-3AF5919E8900}" dt="2025-11-04T11:21:16.776" v="2261"/>
          <ac:inkMkLst>
            <pc:docMk/>
            <pc:sldMk cId="3106773798" sldId="353"/>
            <ac:inkMk id="58" creationId="{E72D9B45-6349-A8B3-B0DC-1F0E14D5F5B9}"/>
          </ac:inkMkLst>
        </pc:inkChg>
        <pc:inkChg chg="add del reco">
          <ac:chgData name="الاء خالد محمد الشرقاوي" userId="578857a4-e927-43c2-8733-89e3166b06ab" providerId="ADAL" clId="{D4712707-3C9E-4D5F-8491-3AF5919E8900}" dt="2025-11-04T11:21:16.774" v="2260"/>
          <ac:inkMkLst>
            <pc:docMk/>
            <pc:sldMk cId="3106773798" sldId="353"/>
            <ac:inkMk id="67" creationId="{0238C706-231D-D93D-C00F-E6552BD3F054}"/>
          </ac:inkMkLst>
        </pc:inkChg>
        <pc:inkChg chg="add del">
          <ac:chgData name="الاء خالد محمد الشرقاوي" userId="578857a4-e927-43c2-8733-89e3166b06ab" providerId="ADAL" clId="{D4712707-3C9E-4D5F-8491-3AF5919E8900}" dt="2025-11-04T11:21:16.759" v="2253"/>
          <ac:inkMkLst>
            <pc:docMk/>
            <pc:sldMk cId="3106773798" sldId="353"/>
            <ac:inkMk id="68" creationId="{A3090DFD-7DDD-2D74-DBDF-E9FF9DF6E92A}"/>
          </ac:inkMkLst>
        </pc:inkChg>
        <pc:inkChg chg="add del reco">
          <ac:chgData name="الاء خالد محمد الشرقاوي" userId="578857a4-e927-43c2-8733-89e3166b06ab" providerId="ADAL" clId="{D4712707-3C9E-4D5F-8491-3AF5919E8900}" dt="2025-11-04T11:21:16.781" v="2264"/>
          <ac:inkMkLst>
            <pc:docMk/>
            <pc:sldMk cId="3106773798" sldId="353"/>
            <ac:inkMk id="82" creationId="{6B8EA9EB-ABCB-F9C8-7782-37EA3DF4751C}"/>
          </ac:inkMkLst>
        </pc:inkChg>
        <pc:inkChg chg="add del reco">
          <ac:chgData name="الاء خالد محمد الشرقاوي" userId="578857a4-e927-43c2-8733-89e3166b06ab" providerId="ADAL" clId="{D4712707-3C9E-4D5F-8491-3AF5919E8900}" dt="2025-11-04T11:21:16.778" v="2262"/>
          <ac:inkMkLst>
            <pc:docMk/>
            <pc:sldMk cId="3106773798" sldId="353"/>
            <ac:inkMk id="89" creationId="{1CB16B3F-0C1F-F747-2F2A-97351C70EF23}"/>
          </ac:inkMkLst>
        </pc:inkChg>
        <pc:inkChg chg="del">
          <ac:chgData name="الاء خالد محمد الشرقاوي" userId="578857a4-e927-43c2-8733-89e3166b06ab" providerId="ADAL" clId="{D4712707-3C9E-4D5F-8491-3AF5919E8900}" dt="2025-11-04T11:21:16.763" v="2254"/>
          <ac:inkMkLst>
            <pc:docMk/>
            <pc:sldMk cId="3106773798" sldId="353"/>
            <ac:inkMk id="105" creationId="{A6D9C595-BAA0-8E5B-8060-142CE813C298}"/>
          </ac:inkMkLst>
        </pc:inkChg>
        <pc:inkChg chg="add del reco">
          <ac:chgData name="الاء خالد محمد الشرقاوي" userId="578857a4-e927-43c2-8733-89e3166b06ab" providerId="ADAL" clId="{D4712707-3C9E-4D5F-8491-3AF5919E8900}" dt="2025-11-04T11:21:16.765" v="2255"/>
          <ac:inkMkLst>
            <pc:docMk/>
            <pc:sldMk cId="3106773798" sldId="353"/>
            <ac:inkMk id="109" creationId="{E2599B08-E54A-8BB6-A797-64118933BB56}"/>
          </ac:inkMkLst>
        </pc:inkChg>
        <pc:inkChg chg="add del reco">
          <ac:chgData name="الاء خالد محمد الشرقاوي" userId="578857a4-e927-43c2-8733-89e3166b06ab" providerId="ADAL" clId="{D4712707-3C9E-4D5F-8491-3AF5919E8900}" dt="2025-11-04T11:21:16.757" v="2252"/>
          <ac:inkMkLst>
            <pc:docMk/>
            <pc:sldMk cId="3106773798" sldId="353"/>
            <ac:inkMk id="128" creationId="{538A23A5-078F-02ED-15D5-27A554A75ED2}"/>
          </ac:inkMkLst>
        </pc:inkChg>
        <pc:inkChg chg="add del reco">
          <ac:chgData name="الاء خالد محمد الشرقاوي" userId="578857a4-e927-43c2-8733-89e3166b06ab" providerId="ADAL" clId="{D4712707-3C9E-4D5F-8491-3AF5919E8900}" dt="2025-11-04T11:21:16.779" v="2263"/>
          <ac:inkMkLst>
            <pc:docMk/>
            <pc:sldMk cId="3106773798" sldId="353"/>
            <ac:inkMk id="133" creationId="{98CEE8D4-667C-6B3B-B8D9-62795ED77854}"/>
          </ac:inkMkLst>
        </pc:inkChg>
        <pc:inkChg chg="del">
          <ac:chgData name="الاء خالد محمد الشرقاوي" userId="578857a4-e927-43c2-8733-89e3166b06ab" providerId="ADAL" clId="{D4712707-3C9E-4D5F-8491-3AF5919E8900}" dt="2025-11-04T11:21:16.772" v="2259"/>
          <ac:inkMkLst>
            <pc:docMk/>
            <pc:sldMk cId="3106773798" sldId="353"/>
            <ac:inkMk id="143" creationId="{134D7F77-BFDD-1D91-0DF1-58121A9F7720}"/>
          </ac:inkMkLst>
        </pc:inkChg>
        <pc:inkChg chg="add del reco">
          <ac:chgData name="الاء خالد محمد الشرقاوي" userId="578857a4-e927-43c2-8733-89e3166b06ab" providerId="ADAL" clId="{D4712707-3C9E-4D5F-8491-3AF5919E8900}" dt="2025-11-04T11:21:16.767" v="2256"/>
          <ac:inkMkLst>
            <pc:docMk/>
            <pc:sldMk cId="3106773798" sldId="353"/>
            <ac:inkMk id="144" creationId="{3629BC43-D319-B63F-1F99-10DDC10157FF}"/>
          </ac:inkMkLst>
        </pc:inkChg>
      </pc:sldChg>
      <pc:sldChg chg="addSp delSp mod">
        <pc:chgData name="الاء خالد محمد الشرقاوي" userId="578857a4-e927-43c2-8733-89e3166b06ab" providerId="ADAL" clId="{D4712707-3C9E-4D5F-8491-3AF5919E8900}" dt="2025-11-04T11:20:52.697" v="2250"/>
        <pc:sldMkLst>
          <pc:docMk/>
          <pc:sldMk cId="326014254" sldId="356"/>
        </pc:sldMkLst>
        <pc:inkChg chg="add del">
          <ac:chgData name="الاء خالد محمد الشرقاوي" userId="578857a4-e927-43c2-8733-89e3166b06ab" providerId="ADAL" clId="{D4712707-3C9E-4D5F-8491-3AF5919E8900}" dt="2025-11-04T11:20:52.681" v="2241"/>
          <ac:inkMkLst>
            <pc:docMk/>
            <pc:sldMk cId="326014254" sldId="356"/>
            <ac:inkMk id="3" creationId="{6EE3C579-C0FD-5D1B-AA35-6EB4727292DB}"/>
          </ac:inkMkLst>
        </pc:inkChg>
        <pc:inkChg chg="del">
          <ac:chgData name="الاء خالد محمد الشرقاوي" userId="578857a4-e927-43c2-8733-89e3166b06ab" providerId="ADAL" clId="{D4712707-3C9E-4D5F-8491-3AF5919E8900}" dt="2025-11-04T11:20:52.679" v="2240"/>
          <ac:inkMkLst>
            <pc:docMk/>
            <pc:sldMk cId="326014254" sldId="356"/>
            <ac:inkMk id="5" creationId="{699038B2-5380-9953-8612-4C0B4EF03D0E}"/>
          </ac:inkMkLst>
        </pc:inkChg>
        <pc:inkChg chg="del">
          <ac:chgData name="الاء خالد محمد الشرقاوي" userId="578857a4-e927-43c2-8733-89e3166b06ab" providerId="ADAL" clId="{D4712707-3C9E-4D5F-8491-3AF5919E8900}" dt="2025-11-04T11:20:52.695" v="2249"/>
          <ac:inkMkLst>
            <pc:docMk/>
            <pc:sldMk cId="326014254" sldId="356"/>
            <ac:inkMk id="6" creationId="{AB3E6F56-6EC7-688E-8547-4E6BD9121EAF}"/>
          </ac:inkMkLst>
        </pc:inkChg>
        <pc:inkChg chg="del">
          <ac:chgData name="الاء خالد محمد الشرقاوي" userId="578857a4-e927-43c2-8733-89e3166b06ab" providerId="ADAL" clId="{D4712707-3C9E-4D5F-8491-3AF5919E8900}" dt="2025-11-04T11:20:52.655" v="2232"/>
          <ac:inkMkLst>
            <pc:docMk/>
            <pc:sldMk cId="326014254" sldId="356"/>
            <ac:inkMk id="7" creationId="{7C1056EC-B7CF-1FC8-1145-6C2EA67E8D2F}"/>
          </ac:inkMkLst>
        </pc:inkChg>
        <pc:inkChg chg="del">
          <ac:chgData name="الاء خالد محمد الشرقاوي" userId="578857a4-e927-43c2-8733-89e3166b06ab" providerId="ADAL" clId="{D4712707-3C9E-4D5F-8491-3AF5919E8900}" dt="2025-11-04T11:20:52.674" v="2238"/>
          <ac:inkMkLst>
            <pc:docMk/>
            <pc:sldMk cId="326014254" sldId="356"/>
            <ac:inkMk id="8" creationId="{BCE1FA88-B5A3-918E-F358-60339D116B15}"/>
          </ac:inkMkLst>
        </pc:inkChg>
        <pc:inkChg chg="add del">
          <ac:chgData name="الاء خالد محمد الشرقاوي" userId="578857a4-e927-43c2-8733-89e3166b06ab" providerId="ADAL" clId="{D4712707-3C9E-4D5F-8491-3AF5919E8900}" dt="2025-11-04T11:20:52.671" v="2237"/>
          <ac:inkMkLst>
            <pc:docMk/>
            <pc:sldMk cId="326014254" sldId="356"/>
            <ac:inkMk id="9" creationId="{1D13CE72-1D31-5F3A-EF01-50865030D3DD}"/>
          </ac:inkMkLst>
        </pc:inkChg>
        <pc:inkChg chg="del">
          <ac:chgData name="الاء خالد محمد الشرقاوي" userId="578857a4-e927-43c2-8733-89e3166b06ab" providerId="ADAL" clId="{D4712707-3C9E-4D5F-8491-3AF5919E8900}" dt="2025-11-04T11:20:52.694" v="2248"/>
          <ac:inkMkLst>
            <pc:docMk/>
            <pc:sldMk cId="326014254" sldId="356"/>
            <ac:inkMk id="11" creationId="{155CB4F6-EFA3-787A-E309-837A17DA7F40}"/>
          </ac:inkMkLst>
        </pc:inkChg>
        <pc:inkChg chg="del">
          <ac:chgData name="الاء خالد محمد الشرقاوي" userId="578857a4-e927-43c2-8733-89e3166b06ab" providerId="ADAL" clId="{D4712707-3C9E-4D5F-8491-3AF5919E8900}" dt="2025-11-04T11:20:52.663" v="2234"/>
          <ac:inkMkLst>
            <pc:docMk/>
            <pc:sldMk cId="326014254" sldId="356"/>
            <ac:inkMk id="13" creationId="{012886BE-9540-28E6-C3E1-D9A098123533}"/>
          </ac:inkMkLst>
        </pc:inkChg>
        <pc:inkChg chg="del">
          <ac:chgData name="الاء خالد محمد الشرقاوي" userId="578857a4-e927-43c2-8733-89e3166b06ab" providerId="ADAL" clId="{D4712707-3C9E-4D5F-8491-3AF5919E8900}" dt="2025-11-04T11:20:52.666" v="2235"/>
          <ac:inkMkLst>
            <pc:docMk/>
            <pc:sldMk cId="326014254" sldId="356"/>
            <ac:inkMk id="14" creationId="{CDE1A741-7B27-53EB-755B-4AF17663CE85}"/>
          </ac:inkMkLst>
        </pc:inkChg>
        <pc:inkChg chg="add del reco">
          <ac:chgData name="الاء خالد محمد الشرقاوي" userId="578857a4-e927-43c2-8733-89e3166b06ab" providerId="ADAL" clId="{D4712707-3C9E-4D5F-8491-3AF5919E8900}" dt="2025-11-04T11:20:52.683" v="2242"/>
          <ac:inkMkLst>
            <pc:docMk/>
            <pc:sldMk cId="326014254" sldId="356"/>
            <ac:inkMk id="15" creationId="{6DBFF3EB-E0BF-FE30-DF5F-55A8F8863CD3}"/>
          </ac:inkMkLst>
        </pc:inkChg>
        <pc:inkChg chg="del">
          <ac:chgData name="الاء خالد محمد الشرقاوي" userId="578857a4-e927-43c2-8733-89e3166b06ab" providerId="ADAL" clId="{D4712707-3C9E-4D5F-8491-3AF5919E8900}" dt="2025-11-04T11:20:52.691" v="2246"/>
          <ac:inkMkLst>
            <pc:docMk/>
            <pc:sldMk cId="326014254" sldId="356"/>
            <ac:inkMk id="16" creationId="{526FE139-3949-353F-B83D-CBAA77A5FD43}"/>
          </ac:inkMkLst>
        </pc:inkChg>
        <pc:inkChg chg="del">
          <ac:chgData name="الاء خالد محمد الشرقاوي" userId="578857a4-e927-43c2-8733-89e3166b06ab" providerId="ADAL" clId="{D4712707-3C9E-4D5F-8491-3AF5919E8900}" dt="2025-11-04T11:20:52.669" v="2236"/>
          <ac:inkMkLst>
            <pc:docMk/>
            <pc:sldMk cId="326014254" sldId="356"/>
            <ac:inkMk id="17" creationId="{32769A12-5A9B-57FF-B86D-7633D6A1DE89}"/>
          </ac:inkMkLst>
        </pc:inkChg>
        <pc:inkChg chg="del">
          <ac:chgData name="الاء خالد محمد الشرقاوي" userId="578857a4-e927-43c2-8733-89e3166b06ab" providerId="ADAL" clId="{D4712707-3C9E-4D5F-8491-3AF5919E8900}" dt="2025-11-04T11:20:52.651" v="2231"/>
          <ac:inkMkLst>
            <pc:docMk/>
            <pc:sldMk cId="326014254" sldId="356"/>
            <ac:inkMk id="18" creationId="{73DEF8AA-D2E9-7866-3A1A-053C175C1B13}"/>
          </ac:inkMkLst>
        </pc:inkChg>
        <pc:inkChg chg="add del">
          <ac:chgData name="الاء خالد محمد الشرقاوي" userId="578857a4-e927-43c2-8733-89e3166b06ab" providerId="ADAL" clId="{D4712707-3C9E-4D5F-8491-3AF5919E8900}" dt="2025-11-04T11:20:52.685" v="2243"/>
          <ac:inkMkLst>
            <pc:docMk/>
            <pc:sldMk cId="326014254" sldId="356"/>
            <ac:inkMk id="19" creationId="{A3C2F415-3A8A-3305-E147-E02AA50BB6F1}"/>
          </ac:inkMkLst>
        </pc:inkChg>
        <pc:inkChg chg="add del">
          <ac:chgData name="الاء خالد محمد الشرقاوي" userId="578857a4-e927-43c2-8733-89e3166b06ab" providerId="ADAL" clId="{D4712707-3C9E-4D5F-8491-3AF5919E8900}" dt="2025-11-04T11:20:52.689" v="2245"/>
          <ac:inkMkLst>
            <pc:docMk/>
            <pc:sldMk cId="326014254" sldId="356"/>
            <ac:inkMk id="20" creationId="{701C35B8-2D98-D8C1-BFB4-1BBF7CC5C030}"/>
          </ac:inkMkLst>
        </pc:inkChg>
        <pc:inkChg chg="add del">
          <ac:chgData name="الاء خالد محمد الشرقاوي" userId="578857a4-e927-43c2-8733-89e3166b06ab" providerId="ADAL" clId="{D4712707-3C9E-4D5F-8491-3AF5919E8900}" dt="2025-11-04T11:20:52.687" v="2244"/>
          <ac:inkMkLst>
            <pc:docMk/>
            <pc:sldMk cId="326014254" sldId="356"/>
            <ac:inkMk id="21" creationId="{66AC822D-CE46-DD19-B2A2-711DCC08DDC6}"/>
          </ac:inkMkLst>
        </pc:inkChg>
        <pc:inkChg chg="add del">
          <ac:chgData name="الاء خالد محمد الشرقاوي" userId="578857a4-e927-43c2-8733-89e3166b06ab" providerId="ADAL" clId="{D4712707-3C9E-4D5F-8491-3AF5919E8900}" dt="2025-11-04T11:20:52.697" v="2250"/>
          <ac:inkMkLst>
            <pc:docMk/>
            <pc:sldMk cId="326014254" sldId="356"/>
            <ac:inkMk id="22" creationId="{7F67F468-6032-2EFD-A905-EF5216E26CA9}"/>
          </ac:inkMkLst>
        </pc:inkChg>
        <pc:inkChg chg="add del">
          <ac:chgData name="الاء خالد محمد الشرقاوي" userId="578857a4-e927-43c2-8733-89e3166b06ab" providerId="ADAL" clId="{D4712707-3C9E-4D5F-8491-3AF5919E8900}" dt="2025-11-04T11:20:52.676" v="2239"/>
          <ac:inkMkLst>
            <pc:docMk/>
            <pc:sldMk cId="326014254" sldId="356"/>
            <ac:inkMk id="23" creationId="{512641A7-2C61-1208-67B5-CB96706CA79A}"/>
          </ac:inkMkLst>
        </pc:inkChg>
        <pc:inkChg chg="add del">
          <ac:chgData name="الاء خالد محمد الشرقاوي" userId="578857a4-e927-43c2-8733-89e3166b06ab" providerId="ADAL" clId="{D4712707-3C9E-4D5F-8491-3AF5919E8900}" dt="2025-11-04T11:20:52.692" v="2247"/>
          <ac:inkMkLst>
            <pc:docMk/>
            <pc:sldMk cId="326014254" sldId="356"/>
            <ac:inkMk id="24" creationId="{46324EAD-B308-F4AA-C395-B59EEC43103F}"/>
          </ac:inkMkLst>
        </pc:inkChg>
        <pc:inkChg chg="add del reco">
          <ac:chgData name="الاء خالد محمد الشرقاوي" userId="578857a4-e927-43c2-8733-89e3166b06ab" providerId="ADAL" clId="{D4712707-3C9E-4D5F-8491-3AF5919E8900}" dt="2025-11-04T11:20:52.660" v="2233"/>
          <ac:inkMkLst>
            <pc:docMk/>
            <pc:sldMk cId="326014254" sldId="356"/>
            <ac:inkMk id="27" creationId="{A8F046CC-20BC-90E8-7CB3-D7A2FB09E62C}"/>
          </ac:inkMkLst>
        </pc:inkChg>
      </pc:sldChg>
      <pc:sldChg chg="addSp delSp mod">
        <pc:chgData name="الاء خالد محمد الشرقاوي" userId="578857a4-e927-43c2-8733-89e3166b06ab" providerId="ADAL" clId="{D4712707-3C9E-4D5F-8491-3AF5919E8900}" dt="2025-11-04T11:20:43.341" v="2230"/>
        <pc:sldMkLst>
          <pc:docMk/>
          <pc:sldMk cId="1012994184" sldId="357"/>
        </pc:sldMkLst>
        <pc:inkChg chg="add del">
          <ac:chgData name="الاء خالد محمد الشرقاوي" userId="578857a4-e927-43c2-8733-89e3166b06ab" providerId="ADAL" clId="{D4712707-3C9E-4D5F-8491-3AF5919E8900}" dt="2025-11-04T11:20:40.415" v="2217"/>
          <ac:inkMkLst>
            <pc:docMk/>
            <pc:sldMk cId="1012994184" sldId="357"/>
            <ac:inkMk id="4" creationId="{AE716C9D-0D96-455D-B28D-1D7E2A9EBE04}"/>
          </ac:inkMkLst>
        </pc:inkChg>
        <pc:inkChg chg="add del">
          <ac:chgData name="الاء خالد محمد الشرقاوي" userId="578857a4-e927-43c2-8733-89e3166b06ab" providerId="ADAL" clId="{D4712707-3C9E-4D5F-8491-3AF5919E8900}" dt="2025-11-04T11:20:40.421" v="2219"/>
          <ac:inkMkLst>
            <pc:docMk/>
            <pc:sldMk cId="1012994184" sldId="357"/>
            <ac:inkMk id="5" creationId="{43EAFE59-96EF-99E0-FB7F-C674906939AF}"/>
          </ac:inkMkLst>
        </pc:inkChg>
        <pc:inkChg chg="add del">
          <ac:chgData name="الاء خالد محمد الشرقاوي" userId="578857a4-e927-43c2-8733-89e3166b06ab" providerId="ADAL" clId="{D4712707-3C9E-4D5F-8491-3AF5919E8900}" dt="2025-11-04T11:20:40.441" v="2228"/>
          <ac:inkMkLst>
            <pc:docMk/>
            <pc:sldMk cId="1012994184" sldId="357"/>
            <ac:inkMk id="6" creationId="{CE6BB169-C2A8-F5D5-07BB-919B2BA8CCBB}"/>
          </ac:inkMkLst>
        </pc:inkChg>
        <pc:inkChg chg="add del">
          <ac:chgData name="الاء خالد محمد الشرقاوي" userId="578857a4-e927-43c2-8733-89e3166b06ab" providerId="ADAL" clId="{D4712707-3C9E-4D5F-8491-3AF5919E8900}" dt="2025-11-04T11:20:43.341" v="2230"/>
          <ac:inkMkLst>
            <pc:docMk/>
            <pc:sldMk cId="1012994184" sldId="357"/>
            <ac:inkMk id="15" creationId="{7A45AAB6-95F2-F5D7-1D5B-0F386AF355DE}"/>
          </ac:inkMkLst>
        </pc:inkChg>
        <pc:inkChg chg="add del">
          <ac:chgData name="الاء خالد محمد الشرقاوي" userId="578857a4-e927-43c2-8733-89e3166b06ab" providerId="ADAL" clId="{D4712707-3C9E-4D5F-8491-3AF5919E8900}" dt="2025-11-04T11:20:41.257" v="2229"/>
          <ac:inkMkLst>
            <pc:docMk/>
            <pc:sldMk cId="1012994184" sldId="357"/>
            <ac:inkMk id="16" creationId="{AB553904-C55A-6D24-6453-F4D8EFE02682}"/>
          </ac:inkMkLst>
        </pc:inkChg>
        <pc:inkChg chg="add del">
          <ac:chgData name="الاء خالد محمد الشرقاوي" userId="578857a4-e927-43c2-8733-89e3166b06ab" providerId="ADAL" clId="{D4712707-3C9E-4D5F-8491-3AF5919E8900}" dt="2025-11-04T11:20:40.437" v="2226"/>
          <ac:inkMkLst>
            <pc:docMk/>
            <pc:sldMk cId="1012994184" sldId="357"/>
            <ac:inkMk id="23" creationId="{B4E52C36-6917-F90D-3B17-1CFAD88EF341}"/>
          </ac:inkMkLst>
        </pc:inkChg>
        <pc:inkChg chg="add del">
          <ac:chgData name="الاء خالد محمد الشرقاوي" userId="578857a4-e927-43c2-8733-89e3166b06ab" providerId="ADAL" clId="{D4712707-3C9E-4D5F-8491-3AF5919E8900}" dt="2025-11-04T11:20:40.433" v="2224"/>
          <ac:inkMkLst>
            <pc:docMk/>
            <pc:sldMk cId="1012994184" sldId="357"/>
            <ac:inkMk id="24" creationId="{9758CC79-D3A6-3240-F619-7C0A1E379070}"/>
          </ac:inkMkLst>
        </pc:inkChg>
        <pc:inkChg chg="add del">
          <ac:chgData name="الاء خالد محمد الشرقاوي" userId="578857a4-e927-43c2-8733-89e3166b06ab" providerId="ADAL" clId="{D4712707-3C9E-4D5F-8491-3AF5919E8900}" dt="2025-11-04T11:20:40.431" v="2223"/>
          <ac:inkMkLst>
            <pc:docMk/>
            <pc:sldMk cId="1012994184" sldId="357"/>
            <ac:inkMk id="25" creationId="{ADDA6885-BCDA-4AB6-F8EB-FA9160685C53}"/>
          </ac:inkMkLst>
        </pc:inkChg>
        <pc:inkChg chg="add del">
          <ac:chgData name="الاء خالد محمد الشرقاوي" userId="578857a4-e927-43c2-8733-89e3166b06ab" providerId="ADAL" clId="{D4712707-3C9E-4D5F-8491-3AF5919E8900}" dt="2025-11-04T11:20:40.418" v="2218"/>
          <ac:inkMkLst>
            <pc:docMk/>
            <pc:sldMk cId="1012994184" sldId="357"/>
            <ac:inkMk id="26" creationId="{D05225D7-EF0F-B2A2-16A3-F8E0EF07D8DF}"/>
          </ac:inkMkLst>
        </pc:inkChg>
        <pc:inkChg chg="add del">
          <ac:chgData name="الاء خالد محمد الشرقاوي" userId="578857a4-e927-43c2-8733-89e3166b06ab" providerId="ADAL" clId="{D4712707-3C9E-4D5F-8491-3AF5919E8900}" dt="2025-11-04T11:20:40.404" v="2214"/>
          <ac:inkMkLst>
            <pc:docMk/>
            <pc:sldMk cId="1012994184" sldId="357"/>
            <ac:inkMk id="27" creationId="{CCB0199B-E699-4B52-1A40-4A1CD8A71AE5}"/>
          </ac:inkMkLst>
        </pc:inkChg>
        <pc:inkChg chg="add del">
          <ac:chgData name="الاء خالد محمد الشرقاوي" userId="578857a4-e927-43c2-8733-89e3166b06ab" providerId="ADAL" clId="{D4712707-3C9E-4D5F-8491-3AF5919E8900}" dt="2025-11-04T11:20:40.426" v="2221"/>
          <ac:inkMkLst>
            <pc:docMk/>
            <pc:sldMk cId="1012994184" sldId="357"/>
            <ac:inkMk id="28" creationId="{4A1AB18F-76F4-91B7-63B3-9E237E45FE97}"/>
          </ac:inkMkLst>
        </pc:inkChg>
        <pc:inkChg chg="add del">
          <ac:chgData name="الاء خالد محمد الشرقاوي" userId="578857a4-e927-43c2-8733-89e3166b06ab" providerId="ADAL" clId="{D4712707-3C9E-4D5F-8491-3AF5919E8900}" dt="2025-11-04T11:20:40.435" v="2225"/>
          <ac:inkMkLst>
            <pc:docMk/>
            <pc:sldMk cId="1012994184" sldId="357"/>
            <ac:inkMk id="29" creationId="{F9A54A60-CE7D-A0BD-E639-1138BF50EF32}"/>
          </ac:inkMkLst>
        </pc:inkChg>
        <pc:inkChg chg="add del">
          <ac:chgData name="الاء خالد محمد الشرقاوي" userId="578857a4-e927-43c2-8733-89e3166b06ab" providerId="ADAL" clId="{D4712707-3C9E-4D5F-8491-3AF5919E8900}" dt="2025-11-04T11:20:40.412" v="2216"/>
          <ac:inkMkLst>
            <pc:docMk/>
            <pc:sldMk cId="1012994184" sldId="357"/>
            <ac:inkMk id="30" creationId="{7727438B-FC05-C9FB-C628-2C030F07863C}"/>
          </ac:inkMkLst>
        </pc:inkChg>
        <pc:inkChg chg="add del">
          <ac:chgData name="الاء خالد محمد الشرقاوي" userId="578857a4-e927-43c2-8733-89e3166b06ab" providerId="ADAL" clId="{D4712707-3C9E-4D5F-8491-3AF5919E8900}" dt="2025-11-04T11:20:40.423" v="2220"/>
          <ac:inkMkLst>
            <pc:docMk/>
            <pc:sldMk cId="1012994184" sldId="357"/>
            <ac:inkMk id="31" creationId="{E4F9935A-2507-1BA6-7EA9-1009A80BB526}"/>
          </ac:inkMkLst>
        </pc:inkChg>
        <pc:inkChg chg="add del">
          <ac:chgData name="الاء خالد محمد الشرقاوي" userId="578857a4-e927-43c2-8733-89e3166b06ab" providerId="ADAL" clId="{D4712707-3C9E-4D5F-8491-3AF5919E8900}" dt="2025-11-04T11:20:40.428" v="2222"/>
          <ac:inkMkLst>
            <pc:docMk/>
            <pc:sldMk cId="1012994184" sldId="357"/>
            <ac:inkMk id="32" creationId="{0A8C581E-20E8-9E97-79D5-8C2E48D91130}"/>
          </ac:inkMkLst>
        </pc:inkChg>
        <pc:inkChg chg="add del">
          <ac:chgData name="الاء خالد محمد الشرقاوي" userId="578857a4-e927-43c2-8733-89e3166b06ab" providerId="ADAL" clId="{D4712707-3C9E-4D5F-8491-3AF5919E8900}" dt="2025-11-04T11:20:40.407" v="2215"/>
          <ac:inkMkLst>
            <pc:docMk/>
            <pc:sldMk cId="1012994184" sldId="357"/>
            <ac:inkMk id="33" creationId="{B198AC5F-B7B1-D1E6-3A6B-AC144D6E3003}"/>
          </ac:inkMkLst>
        </pc:inkChg>
        <pc:inkChg chg="add del">
          <ac:chgData name="الاء خالد محمد الشرقاوي" userId="578857a4-e927-43c2-8733-89e3166b06ab" providerId="ADAL" clId="{D4712707-3C9E-4D5F-8491-3AF5919E8900}" dt="2025-11-04T11:20:40.439" v="2227"/>
          <ac:inkMkLst>
            <pc:docMk/>
            <pc:sldMk cId="1012994184" sldId="357"/>
            <ac:inkMk id="34" creationId="{B9162AED-B250-55E6-6552-6B4ADC4747E8}"/>
          </ac:inkMkLst>
        </pc:inkChg>
      </pc:sldChg>
      <pc:sldChg chg="addSp delSp mod">
        <pc:chgData name="الاء خالد محمد الشرقاوي" userId="578857a4-e927-43c2-8733-89e3166b06ab" providerId="ADAL" clId="{D4712707-3C9E-4D5F-8491-3AF5919E8900}" dt="2025-11-04T11:20:29.908" v="2213"/>
        <pc:sldMkLst>
          <pc:docMk/>
          <pc:sldMk cId="2334403585" sldId="358"/>
        </pc:sldMkLst>
        <pc:inkChg chg="add del reco">
          <ac:chgData name="الاء خالد محمد الشرقاوي" userId="578857a4-e927-43c2-8733-89e3166b06ab" providerId="ADAL" clId="{D4712707-3C9E-4D5F-8491-3AF5919E8900}" dt="2025-11-04T11:20:26.466" v="2202"/>
          <ac:inkMkLst>
            <pc:docMk/>
            <pc:sldMk cId="2334403585" sldId="358"/>
            <ac:inkMk id="9" creationId="{521A6CD9-275A-7CF6-AB18-F3A06998477C}"/>
          </ac:inkMkLst>
        </pc:inkChg>
        <pc:inkChg chg="add del reco">
          <ac:chgData name="الاء خالد محمد الشرقاوي" userId="578857a4-e927-43c2-8733-89e3166b06ab" providerId="ADAL" clId="{D4712707-3C9E-4D5F-8491-3AF5919E8900}" dt="2025-11-04T11:20:26.479" v="2206"/>
          <ac:inkMkLst>
            <pc:docMk/>
            <pc:sldMk cId="2334403585" sldId="358"/>
            <ac:inkMk id="30" creationId="{B47F2405-D0FE-7C64-C05F-2057F39FBEC5}"/>
          </ac:inkMkLst>
        </pc:inkChg>
        <pc:inkChg chg="del">
          <ac:chgData name="الاء خالد محمد الشرقاوي" userId="578857a4-e927-43c2-8733-89e3166b06ab" providerId="ADAL" clId="{D4712707-3C9E-4D5F-8491-3AF5919E8900}" dt="2025-11-04T11:20:29.897" v="2209"/>
          <ac:inkMkLst>
            <pc:docMk/>
            <pc:sldMk cId="2334403585" sldId="358"/>
            <ac:inkMk id="33" creationId="{9E616414-0E47-20C7-AF61-2D0AB9EEE28B}"/>
          </ac:inkMkLst>
        </pc:inkChg>
        <pc:inkChg chg="del">
          <ac:chgData name="الاء خالد محمد الشرقاوي" userId="578857a4-e927-43c2-8733-89e3166b06ab" providerId="ADAL" clId="{D4712707-3C9E-4D5F-8491-3AF5919E8900}" dt="2025-11-04T11:20:26.470" v="2203"/>
          <ac:inkMkLst>
            <pc:docMk/>
            <pc:sldMk cId="2334403585" sldId="358"/>
            <ac:inkMk id="36" creationId="{F637C38E-5B8F-0676-7E63-C68D43335A24}"/>
          </ac:inkMkLst>
        </pc:inkChg>
        <pc:inkChg chg="add del">
          <ac:chgData name="الاء خالد محمد الشرقاوي" userId="578857a4-e927-43c2-8733-89e3166b06ab" providerId="ADAL" clId="{D4712707-3C9E-4D5F-8491-3AF5919E8900}" dt="2025-11-04T11:20:26.481" v="2207"/>
          <ac:inkMkLst>
            <pc:docMk/>
            <pc:sldMk cId="2334403585" sldId="358"/>
            <ac:inkMk id="40" creationId="{E87E2990-7AB5-8899-3AA9-8B347F2E49F9}"/>
          </ac:inkMkLst>
        </pc:inkChg>
        <pc:inkChg chg="add del reco">
          <ac:chgData name="الاء خالد محمد الشرقاوي" userId="578857a4-e927-43c2-8733-89e3166b06ab" providerId="ADAL" clId="{D4712707-3C9E-4D5F-8491-3AF5919E8900}" dt="2025-11-04T11:20:26.473" v="2204"/>
          <ac:inkMkLst>
            <pc:docMk/>
            <pc:sldMk cId="2334403585" sldId="358"/>
            <ac:inkMk id="43" creationId="{C8E83924-B866-F60B-D81E-C65505A98A7C}"/>
          </ac:inkMkLst>
        </pc:inkChg>
        <pc:inkChg chg="del">
          <ac:chgData name="الاء خالد محمد الشرقاوي" userId="578857a4-e927-43c2-8733-89e3166b06ab" providerId="ADAL" clId="{D4712707-3C9E-4D5F-8491-3AF5919E8900}" dt="2025-11-04T11:20:29.900" v="2210"/>
          <ac:inkMkLst>
            <pc:docMk/>
            <pc:sldMk cId="2334403585" sldId="358"/>
            <ac:inkMk id="45" creationId="{EF9A73D9-B198-F759-2FEE-4849FC26B745}"/>
          </ac:inkMkLst>
        </pc:inkChg>
        <pc:inkChg chg="del">
          <ac:chgData name="الاء خالد محمد الشرقاوي" userId="578857a4-e927-43c2-8733-89e3166b06ab" providerId="ADAL" clId="{D4712707-3C9E-4D5F-8491-3AF5919E8900}" dt="2025-11-04T11:20:29.906" v="2212"/>
          <ac:inkMkLst>
            <pc:docMk/>
            <pc:sldMk cId="2334403585" sldId="358"/>
            <ac:inkMk id="46" creationId="{96D6ED6A-8C1F-784B-87A1-95AB61E36464}"/>
          </ac:inkMkLst>
        </pc:inkChg>
        <pc:inkChg chg="del">
          <ac:chgData name="الاء خالد محمد الشرقاوي" userId="578857a4-e927-43c2-8733-89e3166b06ab" providerId="ADAL" clId="{D4712707-3C9E-4D5F-8491-3AF5919E8900}" dt="2025-11-04T11:20:29.903" v="2211"/>
          <ac:inkMkLst>
            <pc:docMk/>
            <pc:sldMk cId="2334403585" sldId="358"/>
            <ac:inkMk id="52" creationId="{9A65F52C-5746-F4B2-A606-32786684BA96}"/>
          </ac:inkMkLst>
        </pc:inkChg>
        <pc:inkChg chg="add del reco">
          <ac:chgData name="الاء خالد محمد الشرقاوي" userId="578857a4-e927-43c2-8733-89e3166b06ab" providerId="ADAL" clId="{D4712707-3C9E-4D5F-8491-3AF5919E8900}" dt="2025-11-04T11:20:26.476" v="2205"/>
          <ac:inkMkLst>
            <pc:docMk/>
            <pc:sldMk cId="2334403585" sldId="358"/>
            <ac:inkMk id="53" creationId="{1D83BA03-6917-3167-94A9-C0EADC8AD78D}"/>
          </ac:inkMkLst>
        </pc:inkChg>
        <pc:inkChg chg="del">
          <ac:chgData name="الاء خالد محمد الشرقاوي" userId="578857a4-e927-43c2-8733-89e3166b06ab" providerId="ADAL" clId="{D4712707-3C9E-4D5F-8491-3AF5919E8900}" dt="2025-11-04T11:20:29.908" v="2213"/>
          <ac:inkMkLst>
            <pc:docMk/>
            <pc:sldMk cId="2334403585" sldId="358"/>
            <ac:inkMk id="54" creationId="{54EC90E6-5878-672F-C32D-819E59EB4C6C}"/>
          </ac:inkMkLst>
        </pc:inkChg>
        <pc:inkChg chg="del">
          <ac:chgData name="الاء خالد محمد الشرقاوي" userId="578857a4-e927-43c2-8733-89e3166b06ab" providerId="ADAL" clId="{D4712707-3C9E-4D5F-8491-3AF5919E8900}" dt="2025-11-04T11:20:29.892" v="2208"/>
          <ac:inkMkLst>
            <pc:docMk/>
            <pc:sldMk cId="2334403585" sldId="358"/>
            <ac:inkMk id="59" creationId="{CF7E285C-82A2-2168-198B-7AADAF45C501}"/>
          </ac:inkMkLst>
        </pc:inkChg>
      </pc:sldChg>
      <pc:sldChg chg="addSp delSp modSp mod">
        <pc:chgData name="الاء خالد محمد الشرقاوي" userId="578857a4-e927-43c2-8733-89e3166b06ab" providerId="ADAL" clId="{D4712707-3C9E-4D5F-8491-3AF5919E8900}" dt="2025-11-04T11:20:21.635" v="2201"/>
        <pc:sldMkLst>
          <pc:docMk/>
          <pc:sldMk cId="264819048" sldId="359"/>
        </pc:sldMkLst>
        <pc:inkChg chg="add del mod reco modStrokes">
          <ac:chgData name="الاء خالد محمد الشرقاوي" userId="578857a4-e927-43c2-8733-89e3166b06ab" providerId="ADAL" clId="{D4712707-3C9E-4D5F-8491-3AF5919E8900}" dt="2025-11-04T11:20:21.635" v="2201"/>
          <ac:inkMkLst>
            <pc:docMk/>
            <pc:sldMk cId="264819048" sldId="359"/>
            <ac:inkMk id="8" creationId="{79551396-6326-DB3E-C23B-F9FFBE4A3BB8}"/>
          </ac:inkMkLst>
        </pc:inkChg>
        <pc:inkChg chg="add del">
          <ac:chgData name="الاء خالد محمد الشرقاوي" userId="578857a4-e927-43c2-8733-89e3166b06ab" providerId="ADAL" clId="{D4712707-3C9E-4D5F-8491-3AF5919E8900}" dt="2025-11-04T11:20:21.629" v="2200"/>
          <ac:inkMkLst>
            <pc:docMk/>
            <pc:sldMk cId="264819048" sldId="359"/>
            <ac:inkMk id="9" creationId="{B5AF161F-428F-BA32-7C6F-CBAE5EE28985}"/>
          </ac:inkMkLst>
        </pc:inkChg>
      </pc:sldChg>
      <pc:sldChg chg="addSp delSp mod">
        <pc:chgData name="الاء خالد محمد الشرقاوي" userId="578857a4-e927-43c2-8733-89e3166b06ab" providerId="ADAL" clId="{D4712707-3C9E-4D5F-8491-3AF5919E8900}" dt="2025-11-04T11:20:16.247" v="2198"/>
        <pc:sldMkLst>
          <pc:docMk/>
          <pc:sldMk cId="497590640" sldId="360"/>
        </pc:sldMkLst>
        <pc:inkChg chg="add del">
          <ac:chgData name="الاء خالد محمد الشرقاوي" userId="578857a4-e927-43c2-8733-89e3166b06ab" providerId="ADAL" clId="{D4712707-3C9E-4D5F-8491-3AF5919E8900}" dt="2025-11-04T11:20:16.247" v="2198"/>
          <ac:inkMkLst>
            <pc:docMk/>
            <pc:sldMk cId="497590640" sldId="360"/>
            <ac:inkMk id="2" creationId="{D50FA4F6-306A-2418-BEFE-F7F533C46976}"/>
          </ac:inkMkLst>
        </pc:inkChg>
        <pc:inkChg chg="add del">
          <ac:chgData name="الاء خالد محمد الشرقاوي" userId="578857a4-e927-43c2-8733-89e3166b06ab" providerId="ADAL" clId="{D4712707-3C9E-4D5F-8491-3AF5919E8900}" dt="2025-11-04T11:20:16.238" v="2196"/>
          <ac:inkMkLst>
            <pc:docMk/>
            <pc:sldMk cId="497590640" sldId="360"/>
            <ac:inkMk id="3" creationId="{F7B8D00A-0371-684B-9BD7-BC5DDC5663E1}"/>
          </ac:inkMkLst>
        </pc:inkChg>
        <pc:inkChg chg="add del reco">
          <ac:chgData name="الاء خالد محمد الشرقاوي" userId="578857a4-e927-43c2-8733-89e3166b06ab" providerId="ADAL" clId="{D4712707-3C9E-4D5F-8491-3AF5919E8900}" dt="2025-11-04T11:20:16.233" v="2195"/>
          <ac:inkMkLst>
            <pc:docMk/>
            <pc:sldMk cId="497590640" sldId="360"/>
            <ac:inkMk id="10" creationId="{9BEE5C98-9CCD-FDE2-C2FB-145E3F92A6E6}"/>
          </ac:inkMkLst>
        </pc:inkChg>
        <pc:inkChg chg="add del reco">
          <ac:chgData name="الاء خالد محمد الشرقاوي" userId="578857a4-e927-43c2-8733-89e3166b06ab" providerId="ADAL" clId="{D4712707-3C9E-4D5F-8491-3AF5919E8900}" dt="2025-11-04T11:20:16.242" v="2197"/>
          <ac:inkMkLst>
            <pc:docMk/>
            <pc:sldMk cId="497590640" sldId="360"/>
            <ac:inkMk id="11" creationId="{43CF3841-3471-DC0D-BF97-A27295439534}"/>
          </ac:inkMkLst>
        </pc:inkChg>
      </pc:sldChg>
      <pc:sldChg chg="addSp delSp modSp mod">
        <pc:chgData name="الاء خالد محمد الشرقاوي" userId="578857a4-e927-43c2-8733-89e3166b06ab" providerId="ADAL" clId="{D4712707-3C9E-4D5F-8491-3AF5919E8900}" dt="2025-11-04T11:20:12.195" v="2194"/>
        <pc:sldMkLst>
          <pc:docMk/>
          <pc:sldMk cId="929109396" sldId="361"/>
        </pc:sldMkLst>
        <pc:inkChg chg="add del mod reco modStrokes">
          <ac:chgData name="الاء خالد محمد الشرقاوي" userId="578857a4-e927-43c2-8733-89e3166b06ab" providerId="ADAL" clId="{D4712707-3C9E-4D5F-8491-3AF5919E8900}" dt="2025-11-04T11:20:12.195" v="2194"/>
          <ac:inkMkLst>
            <pc:docMk/>
            <pc:sldMk cId="929109396" sldId="361"/>
            <ac:inkMk id="12" creationId="{F04640AA-8E2A-D9BC-3744-E3030E43D45F}"/>
          </ac:inkMkLst>
        </pc:inkChg>
      </pc:sldChg>
      <pc:sldChg chg="addSp delSp modSp mod">
        <pc:chgData name="الاء خالد محمد الشرقاوي" userId="578857a4-e927-43c2-8733-89e3166b06ab" providerId="ADAL" clId="{D4712707-3C9E-4D5F-8491-3AF5919E8900}" dt="2025-11-04T11:20:07.874" v="2192"/>
        <pc:sldMkLst>
          <pc:docMk/>
          <pc:sldMk cId="3426560047" sldId="362"/>
        </pc:sldMkLst>
        <pc:inkChg chg="del mod modStrokes">
          <ac:chgData name="الاء خالد محمد الشرقاوي" userId="578857a4-e927-43c2-8733-89e3166b06ab" providerId="ADAL" clId="{D4712707-3C9E-4D5F-8491-3AF5919E8900}" dt="2025-11-04T11:20:07.874" v="2192"/>
          <ac:inkMkLst>
            <pc:docMk/>
            <pc:sldMk cId="3426560047" sldId="362"/>
            <ac:inkMk id="18" creationId="{99050DDD-7287-86FA-C530-6576204036EB}"/>
          </ac:inkMkLst>
        </pc:inkChg>
        <pc:inkChg chg="add del">
          <ac:chgData name="الاء خالد محمد الشرقاوي" userId="578857a4-e927-43c2-8733-89e3166b06ab" providerId="ADAL" clId="{D4712707-3C9E-4D5F-8491-3AF5919E8900}" dt="2025-11-04T11:20:06.390" v="2190"/>
          <ac:inkMkLst>
            <pc:docMk/>
            <pc:sldMk cId="3426560047" sldId="362"/>
            <ac:inkMk id="19" creationId="{538F9C51-0C39-F349-E11E-D48A46F754EE}"/>
          </ac:inkMkLst>
        </pc:inkChg>
        <pc:inkChg chg="add del reco">
          <ac:chgData name="الاء خالد محمد الشرقاوي" userId="578857a4-e927-43c2-8733-89e3166b06ab" providerId="ADAL" clId="{D4712707-3C9E-4D5F-8491-3AF5919E8900}" dt="2025-11-04T11:20:06.389" v="2189"/>
          <ac:inkMkLst>
            <pc:docMk/>
            <pc:sldMk cId="3426560047" sldId="362"/>
            <ac:inkMk id="24" creationId="{4C46C14A-CC1D-5383-4E79-02A96A4671FD}"/>
          </ac:inkMkLst>
        </pc:inkChg>
      </pc:sldChg>
      <pc:sldChg chg="addSp delSp mod">
        <pc:chgData name="الاء خالد محمد الشرقاوي" userId="578857a4-e927-43c2-8733-89e3166b06ab" providerId="ADAL" clId="{D4712707-3C9E-4D5F-8491-3AF5919E8900}" dt="2025-11-04T11:19:43.109" v="2174"/>
        <pc:sldMkLst>
          <pc:docMk/>
          <pc:sldMk cId="3012820663" sldId="363"/>
        </pc:sldMkLst>
        <pc:inkChg chg="add del">
          <ac:chgData name="الاء خالد محمد الشرقاوي" userId="578857a4-e927-43c2-8733-89e3166b06ab" providerId="ADAL" clId="{D4712707-3C9E-4D5F-8491-3AF5919E8900}" dt="2025-11-04T11:19:43.095" v="2170"/>
          <ac:inkMkLst>
            <pc:docMk/>
            <pc:sldMk cId="3012820663" sldId="363"/>
            <ac:inkMk id="2" creationId="{EDB2613F-DB73-EF37-1AFF-3D1D711E9F68}"/>
          </ac:inkMkLst>
        </pc:inkChg>
        <pc:inkChg chg="add del">
          <ac:chgData name="الاء خالد محمد الشرقاوي" userId="578857a4-e927-43c2-8733-89e3166b06ab" providerId="ADAL" clId="{D4712707-3C9E-4D5F-8491-3AF5919E8900}" dt="2025-11-04T11:19:43.102" v="2172"/>
          <ac:inkMkLst>
            <pc:docMk/>
            <pc:sldMk cId="3012820663" sldId="363"/>
            <ac:inkMk id="3" creationId="{3F31E876-02EE-F43A-BF10-2D449E8D16F3}"/>
          </ac:inkMkLst>
        </pc:inkChg>
        <pc:inkChg chg="add del">
          <ac:chgData name="الاء خالد محمد الشرقاوي" userId="578857a4-e927-43c2-8733-89e3166b06ab" providerId="ADAL" clId="{D4712707-3C9E-4D5F-8491-3AF5919E8900}" dt="2025-11-04T11:19:43.109" v="2174"/>
          <ac:inkMkLst>
            <pc:docMk/>
            <pc:sldMk cId="3012820663" sldId="363"/>
            <ac:inkMk id="4" creationId="{5D059CC5-9B7E-FCEA-970D-89D2BBEDBCCF}"/>
          </ac:inkMkLst>
        </pc:inkChg>
        <pc:inkChg chg="add del">
          <ac:chgData name="الاء خالد محمد الشرقاوي" userId="578857a4-e927-43c2-8733-89e3166b06ab" providerId="ADAL" clId="{D4712707-3C9E-4D5F-8491-3AF5919E8900}" dt="2025-11-04T11:19:43.085" v="2168"/>
          <ac:inkMkLst>
            <pc:docMk/>
            <pc:sldMk cId="3012820663" sldId="363"/>
            <ac:inkMk id="5" creationId="{CE3A27AA-5D6C-E742-ED33-940713A4940E}"/>
          </ac:inkMkLst>
        </pc:inkChg>
        <pc:inkChg chg="add del">
          <ac:chgData name="الاء خالد محمد الشرقاوي" userId="578857a4-e927-43c2-8733-89e3166b06ab" providerId="ADAL" clId="{D4712707-3C9E-4D5F-8491-3AF5919E8900}" dt="2025-11-04T11:19:43.106" v="2173"/>
          <ac:inkMkLst>
            <pc:docMk/>
            <pc:sldMk cId="3012820663" sldId="363"/>
            <ac:inkMk id="6" creationId="{80BFA4D7-541B-1869-08FB-84EF00462283}"/>
          </ac:inkMkLst>
        </pc:inkChg>
        <pc:inkChg chg="add del">
          <ac:chgData name="الاء خالد محمد الشرقاوي" userId="578857a4-e927-43c2-8733-89e3166b06ab" providerId="ADAL" clId="{D4712707-3C9E-4D5F-8491-3AF5919E8900}" dt="2025-11-04T11:19:43.090" v="2169"/>
          <ac:inkMkLst>
            <pc:docMk/>
            <pc:sldMk cId="3012820663" sldId="363"/>
            <ac:inkMk id="7" creationId="{F166A0C0-C6FA-0AE2-172A-580E3FCB1AC6}"/>
          </ac:inkMkLst>
        </pc:inkChg>
        <pc:inkChg chg="add del">
          <ac:chgData name="الاء خالد محمد الشرقاوي" userId="578857a4-e927-43c2-8733-89e3166b06ab" providerId="ADAL" clId="{D4712707-3C9E-4D5F-8491-3AF5919E8900}" dt="2025-11-04T11:19:43.098" v="2171"/>
          <ac:inkMkLst>
            <pc:docMk/>
            <pc:sldMk cId="3012820663" sldId="363"/>
            <ac:inkMk id="8" creationId="{DA2DAC5A-F3C6-FBDE-A88C-CAA4DF367AB4}"/>
          </ac:inkMkLst>
        </pc:inkChg>
      </pc:sldChg>
      <pc:sldChg chg="addSp delSp modSp mod">
        <pc:chgData name="الاء خالد محمد الشرقاوي" userId="578857a4-e927-43c2-8733-89e3166b06ab" providerId="ADAL" clId="{D4712707-3C9E-4D5F-8491-3AF5919E8900}" dt="2025-11-04T11:19:55.616" v="2188"/>
        <pc:sldMkLst>
          <pc:docMk/>
          <pc:sldMk cId="206749132" sldId="364"/>
        </pc:sldMkLst>
        <pc:inkChg chg="add del reco">
          <ac:chgData name="الاء خالد محمد الشرقاوي" userId="578857a4-e927-43c2-8733-89e3166b06ab" providerId="ADAL" clId="{D4712707-3C9E-4D5F-8491-3AF5919E8900}" dt="2025-11-04T11:19:55.588" v="2176"/>
          <ac:inkMkLst>
            <pc:docMk/>
            <pc:sldMk cId="206749132" sldId="364"/>
            <ac:inkMk id="10" creationId="{6FA061D6-DF73-F206-B032-A0464CC96CA9}"/>
          </ac:inkMkLst>
        </pc:inkChg>
        <pc:inkChg chg="add del">
          <ac:chgData name="الاء خالد محمد الشرقاوي" userId="578857a4-e927-43c2-8733-89e3166b06ab" providerId="ADAL" clId="{D4712707-3C9E-4D5F-8491-3AF5919E8900}" dt="2025-11-04T11:19:55.583" v="2175"/>
          <ac:inkMkLst>
            <pc:docMk/>
            <pc:sldMk cId="206749132" sldId="364"/>
            <ac:inkMk id="11" creationId="{CE9DD85A-5AC7-1C94-25C5-6FE6206A0840}"/>
          </ac:inkMkLst>
        </pc:inkChg>
        <pc:inkChg chg="add del mod reco modStrokes">
          <ac:chgData name="الاء خالد محمد الشرقاوي" userId="578857a4-e927-43c2-8733-89e3166b06ab" providerId="ADAL" clId="{D4712707-3C9E-4D5F-8491-3AF5919E8900}" dt="2025-11-04T11:19:55.616" v="2188"/>
          <ac:inkMkLst>
            <pc:docMk/>
            <pc:sldMk cId="206749132" sldId="364"/>
            <ac:inkMk id="20" creationId="{50083596-4418-E21A-C07E-7F59D5E397D1}"/>
          </ac:inkMkLst>
        </pc:inkChg>
        <pc:inkChg chg="add del reco">
          <ac:chgData name="الاء خالد محمد الشرقاوي" userId="578857a4-e927-43c2-8733-89e3166b06ab" providerId="ADAL" clId="{D4712707-3C9E-4D5F-8491-3AF5919E8900}" dt="2025-11-04T11:19:55.614" v="2187"/>
          <ac:inkMkLst>
            <pc:docMk/>
            <pc:sldMk cId="206749132" sldId="364"/>
            <ac:inkMk id="32" creationId="{F068BD7E-D838-4915-D5C8-B553C65608AC}"/>
          </ac:inkMkLst>
        </pc:inkChg>
        <pc:inkChg chg="add del">
          <ac:chgData name="الاء خالد محمد الشرقاوي" userId="578857a4-e927-43c2-8733-89e3166b06ab" providerId="ADAL" clId="{D4712707-3C9E-4D5F-8491-3AF5919E8900}" dt="2025-11-04T11:19:55.603" v="2182"/>
          <ac:inkMkLst>
            <pc:docMk/>
            <pc:sldMk cId="206749132" sldId="364"/>
            <ac:inkMk id="33" creationId="{120F6FE7-A81D-515A-0B77-45BDFD7CC48D}"/>
          </ac:inkMkLst>
        </pc:inkChg>
        <pc:inkChg chg="add del reco">
          <ac:chgData name="الاء خالد محمد الشرقاوي" userId="578857a4-e927-43c2-8733-89e3166b06ab" providerId="ADAL" clId="{D4712707-3C9E-4D5F-8491-3AF5919E8900}" dt="2025-11-04T11:19:55.596" v="2179"/>
          <ac:inkMkLst>
            <pc:docMk/>
            <pc:sldMk cId="206749132" sldId="364"/>
            <ac:inkMk id="42" creationId="{2E017430-EE95-5B96-93D5-4FB0F5169541}"/>
          </ac:inkMkLst>
        </pc:inkChg>
        <pc:inkChg chg="add del">
          <ac:chgData name="الاء خالد محمد الشرقاوي" userId="578857a4-e927-43c2-8733-89e3166b06ab" providerId="ADAL" clId="{D4712707-3C9E-4D5F-8491-3AF5919E8900}" dt="2025-11-04T11:19:55.594" v="2178"/>
          <ac:inkMkLst>
            <pc:docMk/>
            <pc:sldMk cId="206749132" sldId="364"/>
            <ac:inkMk id="43" creationId="{F0EF2D71-CA7F-3532-DF12-C923D764FD39}"/>
          </ac:inkMkLst>
        </pc:inkChg>
        <pc:inkChg chg="add del reco">
          <ac:chgData name="الاء خالد محمد الشرقاوي" userId="578857a4-e927-43c2-8733-89e3166b06ab" providerId="ADAL" clId="{D4712707-3C9E-4D5F-8491-3AF5919E8900}" dt="2025-11-04T11:19:55.611" v="2186"/>
          <ac:inkMkLst>
            <pc:docMk/>
            <pc:sldMk cId="206749132" sldId="364"/>
            <ac:inkMk id="46" creationId="{67829513-932D-F188-8B3E-677BFD6468F3}"/>
          </ac:inkMkLst>
        </pc:inkChg>
        <pc:inkChg chg="add del">
          <ac:chgData name="الاء خالد محمد الشرقاوي" userId="578857a4-e927-43c2-8733-89e3166b06ab" providerId="ADAL" clId="{D4712707-3C9E-4D5F-8491-3AF5919E8900}" dt="2025-11-04T11:19:55.601" v="2181"/>
          <ac:inkMkLst>
            <pc:docMk/>
            <pc:sldMk cId="206749132" sldId="364"/>
            <ac:inkMk id="47" creationId="{92F088FA-4287-698E-BF98-E55AACECAF21}"/>
          </ac:inkMkLst>
        </pc:inkChg>
        <pc:inkChg chg="add del">
          <ac:chgData name="الاء خالد محمد الشرقاوي" userId="578857a4-e927-43c2-8733-89e3166b06ab" providerId="ADAL" clId="{D4712707-3C9E-4D5F-8491-3AF5919E8900}" dt="2025-11-04T11:19:55.605" v="2183"/>
          <ac:inkMkLst>
            <pc:docMk/>
            <pc:sldMk cId="206749132" sldId="364"/>
            <ac:inkMk id="48" creationId="{7A64E131-204E-90EA-30E6-35F4E8F32E5D}"/>
          </ac:inkMkLst>
        </pc:inkChg>
        <pc:inkChg chg="add del reco">
          <ac:chgData name="الاء خالد محمد الشرقاوي" userId="578857a4-e927-43c2-8733-89e3166b06ab" providerId="ADAL" clId="{D4712707-3C9E-4D5F-8491-3AF5919E8900}" dt="2025-11-04T11:19:55.607" v="2184"/>
          <ac:inkMkLst>
            <pc:docMk/>
            <pc:sldMk cId="206749132" sldId="364"/>
            <ac:inkMk id="52" creationId="{C632744B-C912-E273-4ADA-C4643EC6622C}"/>
          </ac:inkMkLst>
        </pc:inkChg>
        <pc:inkChg chg="add del reco">
          <ac:chgData name="الاء خالد محمد الشرقاوي" userId="578857a4-e927-43c2-8733-89e3166b06ab" providerId="ADAL" clId="{D4712707-3C9E-4D5F-8491-3AF5919E8900}" dt="2025-11-04T11:19:55.599" v="2180"/>
          <ac:inkMkLst>
            <pc:docMk/>
            <pc:sldMk cId="206749132" sldId="364"/>
            <ac:inkMk id="55" creationId="{66AF70A4-9A68-5739-6DAC-2882A8E59A0C}"/>
          </ac:inkMkLst>
        </pc:inkChg>
        <pc:inkChg chg="add del reco">
          <ac:chgData name="الاء خالد محمد الشرقاوي" userId="578857a4-e927-43c2-8733-89e3166b06ab" providerId="ADAL" clId="{D4712707-3C9E-4D5F-8491-3AF5919E8900}" dt="2025-11-04T11:19:55.609" v="2185"/>
          <ac:inkMkLst>
            <pc:docMk/>
            <pc:sldMk cId="206749132" sldId="364"/>
            <ac:inkMk id="59" creationId="{ACE04211-407D-B81D-3BFD-594952268DD6}"/>
          </ac:inkMkLst>
        </pc:inkChg>
        <pc:inkChg chg="add del reco">
          <ac:chgData name="الاء خالد محمد الشرقاوي" userId="578857a4-e927-43c2-8733-89e3166b06ab" providerId="ADAL" clId="{D4712707-3C9E-4D5F-8491-3AF5919E8900}" dt="2025-11-04T11:19:55.591" v="2177"/>
          <ac:inkMkLst>
            <pc:docMk/>
            <pc:sldMk cId="206749132" sldId="364"/>
            <ac:inkMk id="66" creationId="{2367BCD7-6127-3C26-15E4-6E7E978B7EC0}"/>
          </ac:inkMkLst>
        </pc:inkChg>
      </pc:sldChg>
      <pc:sldChg chg="addSp delSp modSp mod">
        <pc:chgData name="الاء خالد محمد الشرقاوي" userId="578857a4-e927-43c2-8733-89e3166b06ab" providerId="ADAL" clId="{D4712707-3C9E-4D5F-8491-3AF5919E8900}" dt="2025-11-04T11:19:35.945" v="2167"/>
        <pc:sldMkLst>
          <pc:docMk/>
          <pc:sldMk cId="3201708919" sldId="365"/>
        </pc:sldMkLst>
        <pc:inkChg chg="add del">
          <ac:chgData name="الاء خالد محمد الشرقاوي" userId="578857a4-e927-43c2-8733-89e3166b06ab" providerId="ADAL" clId="{D4712707-3C9E-4D5F-8491-3AF5919E8900}" dt="2025-11-04T11:19:35.930" v="2158"/>
          <ac:inkMkLst>
            <pc:docMk/>
            <pc:sldMk cId="3201708919" sldId="365"/>
            <ac:inkMk id="6" creationId="{2CF27309-070A-CE81-EB56-61E31A2A54E8}"/>
          </ac:inkMkLst>
        </pc:inkChg>
        <pc:inkChg chg="add del reco">
          <ac:chgData name="الاء خالد محمد الشرقاوي" userId="578857a4-e927-43c2-8733-89e3166b06ab" providerId="ADAL" clId="{D4712707-3C9E-4D5F-8491-3AF5919E8900}" dt="2025-11-04T11:19:28.067" v="2141"/>
          <ac:inkMkLst>
            <pc:docMk/>
            <pc:sldMk cId="3201708919" sldId="365"/>
            <ac:inkMk id="18" creationId="{E1B62EEC-F1F3-32B6-C94E-CF4A951D8030}"/>
          </ac:inkMkLst>
        </pc:inkChg>
        <pc:inkChg chg="add del reco">
          <ac:chgData name="الاء خالد محمد الشرقاوي" userId="578857a4-e927-43c2-8733-89e3166b06ab" providerId="ADAL" clId="{D4712707-3C9E-4D5F-8491-3AF5919E8900}" dt="2025-11-04T11:19:28.065" v="2140"/>
          <ac:inkMkLst>
            <pc:docMk/>
            <pc:sldMk cId="3201708919" sldId="365"/>
            <ac:inkMk id="32" creationId="{D3A51E57-A679-CBBC-7568-72200CC07283}"/>
          </ac:inkMkLst>
        </pc:inkChg>
        <pc:inkChg chg="add del reco">
          <ac:chgData name="الاء خالد محمد الشرقاوي" userId="578857a4-e927-43c2-8733-89e3166b06ab" providerId="ADAL" clId="{D4712707-3C9E-4D5F-8491-3AF5919E8900}" dt="2025-11-04T11:19:28.072" v="2144"/>
          <ac:inkMkLst>
            <pc:docMk/>
            <pc:sldMk cId="3201708919" sldId="365"/>
            <ac:inkMk id="33" creationId="{6AA81683-D5F0-0CBC-EE99-F8AD1F8B4DB9}"/>
          </ac:inkMkLst>
        </pc:inkChg>
        <pc:inkChg chg="add del">
          <ac:chgData name="الاء خالد محمد الشرقاوي" userId="578857a4-e927-43c2-8733-89e3166b06ab" providerId="ADAL" clId="{D4712707-3C9E-4D5F-8491-3AF5919E8900}" dt="2025-11-04T11:19:35.926" v="2156"/>
          <ac:inkMkLst>
            <pc:docMk/>
            <pc:sldMk cId="3201708919" sldId="365"/>
            <ac:inkMk id="34" creationId="{A07C3FF8-E286-963E-3014-26D3D699F72F}"/>
          </ac:inkMkLst>
        </pc:inkChg>
        <pc:inkChg chg="add del">
          <ac:chgData name="الاء خالد محمد الشرقاوي" userId="578857a4-e927-43c2-8733-89e3166b06ab" providerId="ADAL" clId="{D4712707-3C9E-4D5F-8491-3AF5919E8900}" dt="2025-11-04T11:19:35.922" v="2154"/>
          <ac:inkMkLst>
            <pc:docMk/>
            <pc:sldMk cId="3201708919" sldId="365"/>
            <ac:inkMk id="35" creationId="{EB0286F9-8802-738C-6B0E-795BFCEC07D6}"/>
          </ac:inkMkLst>
        </pc:inkChg>
        <pc:inkChg chg="add del reco">
          <ac:chgData name="الاء خالد محمد الشرقاوي" userId="578857a4-e927-43c2-8733-89e3166b06ab" providerId="ADAL" clId="{D4712707-3C9E-4D5F-8491-3AF5919E8900}" dt="2025-11-04T11:19:35.918" v="2152"/>
          <ac:inkMkLst>
            <pc:docMk/>
            <pc:sldMk cId="3201708919" sldId="365"/>
            <ac:inkMk id="45" creationId="{03D07038-4656-54FF-AB75-423ACB8CBA77}"/>
          </ac:inkMkLst>
        </pc:inkChg>
        <pc:inkChg chg="add del">
          <ac:chgData name="الاء خالد محمد الشرقاوي" userId="578857a4-e927-43c2-8733-89e3166b06ab" providerId="ADAL" clId="{D4712707-3C9E-4D5F-8491-3AF5919E8900}" dt="2025-11-04T11:19:35.940" v="2164"/>
          <ac:inkMkLst>
            <pc:docMk/>
            <pc:sldMk cId="3201708919" sldId="365"/>
            <ac:inkMk id="46" creationId="{A6EBB90A-00EE-C22B-FF3C-428AEF2A83A2}"/>
          </ac:inkMkLst>
        </pc:inkChg>
        <pc:inkChg chg="add del reco">
          <ac:chgData name="الاء خالد محمد الشرقاوي" userId="578857a4-e927-43c2-8733-89e3166b06ab" providerId="ADAL" clId="{D4712707-3C9E-4D5F-8491-3AF5919E8900}" dt="2025-11-04T11:19:35.935" v="2161"/>
          <ac:inkMkLst>
            <pc:docMk/>
            <pc:sldMk cId="3201708919" sldId="365"/>
            <ac:inkMk id="50" creationId="{BE5E3315-69B0-7870-A2BF-5432D914EE16}"/>
          </ac:inkMkLst>
        </pc:inkChg>
        <pc:inkChg chg="add del">
          <ac:chgData name="الاء خالد محمد الشرقاوي" userId="578857a4-e927-43c2-8733-89e3166b06ab" providerId="ADAL" clId="{D4712707-3C9E-4D5F-8491-3AF5919E8900}" dt="2025-11-04T11:19:35.933" v="2160"/>
          <ac:inkMkLst>
            <pc:docMk/>
            <pc:sldMk cId="3201708919" sldId="365"/>
            <ac:inkMk id="74" creationId="{A3C2547D-8913-9ECB-4408-D46E4A07D43D}"/>
          </ac:inkMkLst>
        </pc:inkChg>
        <pc:inkChg chg="add del reco">
          <ac:chgData name="الاء خالد محمد الشرقاوي" userId="578857a4-e927-43c2-8733-89e3166b06ab" providerId="ADAL" clId="{D4712707-3C9E-4D5F-8491-3AF5919E8900}" dt="2025-11-04T11:19:35.928" v="2157"/>
          <ac:inkMkLst>
            <pc:docMk/>
            <pc:sldMk cId="3201708919" sldId="365"/>
            <ac:inkMk id="75" creationId="{B2653D35-3AA8-5AF3-ABC5-BDE4E07A8745}"/>
          </ac:inkMkLst>
        </pc:inkChg>
        <pc:inkChg chg="del">
          <ac:chgData name="الاء خالد محمد الشرقاوي" userId="578857a4-e927-43c2-8733-89e3166b06ab" providerId="ADAL" clId="{D4712707-3C9E-4D5F-8491-3AF5919E8900}" dt="2025-11-04T11:19:35.942" v="2165"/>
          <ac:inkMkLst>
            <pc:docMk/>
            <pc:sldMk cId="3201708919" sldId="365"/>
            <ac:inkMk id="76" creationId="{BF25A76E-EF6D-13BA-13D0-993511977E3D}"/>
          </ac:inkMkLst>
        </pc:inkChg>
        <pc:inkChg chg="del">
          <ac:chgData name="الاء خالد محمد الشرقاوي" userId="578857a4-e927-43c2-8733-89e3166b06ab" providerId="ADAL" clId="{D4712707-3C9E-4D5F-8491-3AF5919E8900}" dt="2025-11-04T11:19:35.944" v="2166"/>
          <ac:inkMkLst>
            <pc:docMk/>
            <pc:sldMk cId="3201708919" sldId="365"/>
            <ac:inkMk id="77" creationId="{5D96DD2E-ED7F-EC63-E1AB-9D848F54D42B}"/>
          </ac:inkMkLst>
        </pc:inkChg>
        <pc:inkChg chg="del">
          <ac:chgData name="الاء خالد محمد الشرقاوي" userId="578857a4-e927-43c2-8733-89e3166b06ab" providerId="ADAL" clId="{D4712707-3C9E-4D5F-8491-3AF5919E8900}" dt="2025-11-04T11:19:35.939" v="2163"/>
          <ac:inkMkLst>
            <pc:docMk/>
            <pc:sldMk cId="3201708919" sldId="365"/>
            <ac:inkMk id="78" creationId="{E73003BF-19EC-EED1-55D9-8A3D25EDBE24}"/>
          </ac:inkMkLst>
        </pc:inkChg>
        <pc:inkChg chg="del">
          <ac:chgData name="الاء خالد محمد الشرقاوي" userId="578857a4-e927-43c2-8733-89e3166b06ab" providerId="ADAL" clId="{D4712707-3C9E-4D5F-8491-3AF5919E8900}" dt="2025-11-04T11:19:35.914" v="2151"/>
          <ac:inkMkLst>
            <pc:docMk/>
            <pc:sldMk cId="3201708919" sldId="365"/>
            <ac:inkMk id="79" creationId="{C2B9068E-EB4D-FFA7-17DF-F326B7EFC687}"/>
          </ac:inkMkLst>
        </pc:inkChg>
        <pc:inkChg chg="add del reco">
          <ac:chgData name="الاء خالد محمد الشرقاوي" userId="578857a4-e927-43c2-8733-89e3166b06ab" providerId="ADAL" clId="{D4712707-3C9E-4D5F-8491-3AF5919E8900}" dt="2025-11-04T11:19:35.937" v="2162"/>
          <ac:inkMkLst>
            <pc:docMk/>
            <pc:sldMk cId="3201708919" sldId="365"/>
            <ac:inkMk id="80" creationId="{06314D19-5D6A-C235-9BFC-1FE1243D2267}"/>
          </ac:inkMkLst>
        </pc:inkChg>
        <pc:inkChg chg="add del reco">
          <ac:chgData name="الاء خالد محمد الشرقاوي" userId="578857a4-e927-43c2-8733-89e3166b06ab" providerId="ADAL" clId="{D4712707-3C9E-4D5F-8491-3AF5919E8900}" dt="2025-11-04T11:19:35.924" v="2155"/>
          <ac:inkMkLst>
            <pc:docMk/>
            <pc:sldMk cId="3201708919" sldId="365"/>
            <ac:inkMk id="84" creationId="{96EC71DF-2D8F-81AE-27E7-DD4C37609F1C}"/>
          </ac:inkMkLst>
        </pc:inkChg>
        <pc:inkChg chg="add del">
          <ac:chgData name="الاء خالد محمد الشرقاوي" userId="578857a4-e927-43c2-8733-89e3166b06ab" providerId="ADAL" clId="{D4712707-3C9E-4D5F-8491-3AF5919E8900}" dt="2025-11-04T11:19:35.932" v="2159"/>
          <ac:inkMkLst>
            <pc:docMk/>
            <pc:sldMk cId="3201708919" sldId="365"/>
            <ac:inkMk id="85" creationId="{74094460-FC9A-0F15-9919-31ECF5BEF287}"/>
          </ac:inkMkLst>
        </pc:inkChg>
        <pc:inkChg chg="add del reco">
          <ac:chgData name="الاء خالد محمد الشرقاوي" userId="578857a4-e927-43c2-8733-89e3166b06ab" providerId="ADAL" clId="{D4712707-3C9E-4D5F-8491-3AF5919E8900}" dt="2025-11-04T11:19:35.945" v="2167"/>
          <ac:inkMkLst>
            <pc:docMk/>
            <pc:sldMk cId="3201708919" sldId="365"/>
            <ac:inkMk id="88" creationId="{664EFAC1-A952-4DD5-FEEC-DB496E5EF219}"/>
          </ac:inkMkLst>
        </pc:inkChg>
        <pc:inkChg chg="add del">
          <ac:chgData name="الاء خالد محمد الشرقاوي" userId="578857a4-e927-43c2-8733-89e3166b06ab" providerId="ADAL" clId="{D4712707-3C9E-4D5F-8491-3AF5919E8900}" dt="2025-11-04T11:19:35.920" v="2153"/>
          <ac:inkMkLst>
            <pc:docMk/>
            <pc:sldMk cId="3201708919" sldId="365"/>
            <ac:inkMk id="89" creationId="{A05A8A7E-2500-600E-3931-A4D27AABB982}"/>
          </ac:inkMkLst>
        </pc:inkChg>
        <pc:inkChg chg="add del reco">
          <ac:chgData name="الاء خالد محمد الشرقاوي" userId="578857a4-e927-43c2-8733-89e3166b06ab" providerId="ADAL" clId="{D4712707-3C9E-4D5F-8491-3AF5919E8900}" dt="2025-11-04T11:19:29.444" v="2149"/>
          <ac:inkMkLst>
            <pc:docMk/>
            <pc:sldMk cId="3201708919" sldId="365"/>
            <ac:inkMk id="97" creationId="{2FCAF917-D354-630E-D811-422FFA098322}"/>
          </ac:inkMkLst>
        </pc:inkChg>
        <pc:inkChg chg="add del reco">
          <ac:chgData name="الاء خالد محمد الشرقاوي" userId="578857a4-e927-43c2-8733-89e3166b06ab" providerId="ADAL" clId="{D4712707-3C9E-4D5F-8491-3AF5919E8900}" dt="2025-11-04T11:19:29.447" v="2150"/>
          <ac:inkMkLst>
            <pc:docMk/>
            <pc:sldMk cId="3201708919" sldId="365"/>
            <ac:inkMk id="98" creationId="{951D46DB-BD1A-9074-5F3B-77CBE364C65F}"/>
          </ac:inkMkLst>
        </pc:inkChg>
        <pc:inkChg chg="add del mod reco modStrokes">
          <ac:chgData name="الاء خالد محمد الشرقاوي" userId="578857a4-e927-43c2-8733-89e3166b06ab" providerId="ADAL" clId="{D4712707-3C9E-4D5F-8491-3AF5919E8900}" dt="2025-11-04T11:19:29.434" v="2146"/>
          <ac:inkMkLst>
            <pc:docMk/>
            <pc:sldMk cId="3201708919" sldId="365"/>
            <ac:inkMk id="106" creationId="{A0FAE7C4-BE63-C8C6-4AA1-C10CACBDA8F4}"/>
          </ac:inkMkLst>
        </pc:inkChg>
        <pc:inkChg chg="add del">
          <ac:chgData name="الاء خالد محمد الشرقاوي" userId="578857a4-e927-43c2-8733-89e3166b06ab" providerId="ADAL" clId="{D4712707-3C9E-4D5F-8491-3AF5919E8900}" dt="2025-11-04T11:19:29.441" v="2148"/>
          <ac:inkMkLst>
            <pc:docMk/>
            <pc:sldMk cId="3201708919" sldId="365"/>
            <ac:inkMk id="107" creationId="{E758414C-0831-EC2A-C12D-2487986D6E9F}"/>
          </ac:inkMkLst>
        </pc:inkChg>
        <pc:inkChg chg="add del reco">
          <ac:chgData name="الاء خالد محمد الشرقاوي" userId="578857a4-e927-43c2-8733-89e3166b06ab" providerId="ADAL" clId="{D4712707-3C9E-4D5F-8491-3AF5919E8900}" dt="2025-11-04T11:19:29.438" v="2147"/>
          <ac:inkMkLst>
            <pc:docMk/>
            <pc:sldMk cId="3201708919" sldId="365"/>
            <ac:inkMk id="111" creationId="{C5B3D4F0-1AAE-1796-DFAA-98E44F3C00FC}"/>
          </ac:inkMkLst>
        </pc:inkChg>
        <pc:inkChg chg="add del mod reco modStrokes">
          <ac:chgData name="الاء خالد محمد الشرقاوي" userId="578857a4-e927-43c2-8733-89e3166b06ab" providerId="ADAL" clId="{D4712707-3C9E-4D5F-8491-3AF5919E8900}" dt="2025-11-04T11:19:29.429" v="2145"/>
          <ac:inkMkLst>
            <pc:docMk/>
            <pc:sldMk cId="3201708919" sldId="365"/>
            <ac:inkMk id="115" creationId="{1E6E9503-47CB-8F82-D1DF-045863725F2C}"/>
          </ac:inkMkLst>
        </pc:inkChg>
      </pc:sldChg>
      <pc:sldChg chg="addSp delSp modSp mod">
        <pc:chgData name="الاء خالد محمد الشرقاوي" userId="578857a4-e927-43c2-8733-89e3166b06ab" providerId="ADAL" clId="{D4712707-3C9E-4D5F-8491-3AF5919E8900}" dt="2025-11-04T11:19:20.748" v="2139"/>
        <pc:sldMkLst>
          <pc:docMk/>
          <pc:sldMk cId="3110519732" sldId="366"/>
        </pc:sldMkLst>
        <pc:inkChg chg="add del">
          <ac:chgData name="الاء خالد محمد الشرقاوي" userId="578857a4-e927-43c2-8733-89e3166b06ab" providerId="ADAL" clId="{D4712707-3C9E-4D5F-8491-3AF5919E8900}" dt="2025-11-04T11:19:19.023" v="2128"/>
          <ac:inkMkLst>
            <pc:docMk/>
            <pc:sldMk cId="3110519732" sldId="366"/>
            <ac:inkMk id="2" creationId="{E69D0778-6584-2C69-B74D-DBDED11DAD5A}"/>
          </ac:inkMkLst>
        </pc:inkChg>
        <pc:inkChg chg="add del reco">
          <ac:chgData name="الاء خالد محمد الشرقاوي" userId="578857a4-e927-43c2-8733-89e3166b06ab" providerId="ADAL" clId="{D4712707-3C9E-4D5F-8491-3AF5919E8900}" dt="2025-11-04T11:19:19.017" v="2125"/>
          <ac:inkMkLst>
            <pc:docMk/>
            <pc:sldMk cId="3110519732" sldId="366"/>
            <ac:inkMk id="10" creationId="{4F152D1B-09F7-2276-DBB4-7D568789E372}"/>
          </ac:inkMkLst>
        </pc:inkChg>
        <pc:inkChg chg="add del reco">
          <ac:chgData name="الاء خالد محمد الشرقاوي" userId="578857a4-e927-43c2-8733-89e3166b06ab" providerId="ADAL" clId="{D4712707-3C9E-4D5F-8491-3AF5919E8900}" dt="2025-11-04T11:19:19.006" v="2121"/>
          <ac:inkMkLst>
            <pc:docMk/>
            <pc:sldMk cId="3110519732" sldId="366"/>
            <ac:inkMk id="11" creationId="{F9C4FC33-D12B-D1FD-DB7A-DE23B45EC353}"/>
          </ac:inkMkLst>
        </pc:inkChg>
        <pc:inkChg chg="add del reco">
          <ac:chgData name="الاء خالد محمد الشرقاوي" userId="578857a4-e927-43c2-8733-89e3166b06ab" providerId="ADAL" clId="{D4712707-3C9E-4D5F-8491-3AF5919E8900}" dt="2025-11-04T11:19:19.028" v="2130"/>
          <ac:inkMkLst>
            <pc:docMk/>
            <pc:sldMk cId="3110519732" sldId="366"/>
            <ac:inkMk id="25" creationId="{FDCD916B-7397-B623-AF44-8D11164AB170}"/>
          </ac:inkMkLst>
        </pc:inkChg>
        <pc:inkChg chg="add del reco">
          <ac:chgData name="الاء خالد محمد الشرقاوي" userId="578857a4-e927-43c2-8733-89e3166b06ab" providerId="ADAL" clId="{D4712707-3C9E-4D5F-8491-3AF5919E8900}" dt="2025-11-04T11:19:19.025" v="2129"/>
          <ac:inkMkLst>
            <pc:docMk/>
            <pc:sldMk cId="3110519732" sldId="366"/>
            <ac:inkMk id="31" creationId="{FBA84A0E-DF33-5B59-F44E-0094961DDEFD}"/>
          </ac:inkMkLst>
        </pc:inkChg>
        <pc:inkChg chg="add del">
          <ac:chgData name="الاء خالد محمد الشرقاوي" userId="578857a4-e927-43c2-8733-89e3166b06ab" providerId="ADAL" clId="{D4712707-3C9E-4D5F-8491-3AF5919E8900}" dt="2025-11-04T11:19:19.009" v="2122"/>
          <ac:inkMkLst>
            <pc:docMk/>
            <pc:sldMk cId="3110519732" sldId="366"/>
            <ac:inkMk id="36" creationId="{0329280A-2D79-6B59-C989-A60464692B00}"/>
          </ac:inkMkLst>
        </pc:inkChg>
        <pc:inkChg chg="add del reco">
          <ac:chgData name="الاء خالد محمد الشرقاوي" userId="578857a4-e927-43c2-8733-89e3166b06ab" providerId="ADAL" clId="{D4712707-3C9E-4D5F-8491-3AF5919E8900}" dt="2025-11-04T11:19:19.030" v="2131"/>
          <ac:inkMkLst>
            <pc:docMk/>
            <pc:sldMk cId="3110519732" sldId="366"/>
            <ac:inkMk id="37" creationId="{5A93F759-C5A3-9EA8-A834-1AAF35F66255}"/>
          </ac:inkMkLst>
        </pc:inkChg>
        <pc:inkChg chg="add del reco">
          <ac:chgData name="الاء خالد محمد الشرقاوي" userId="578857a4-e927-43c2-8733-89e3166b06ab" providerId="ADAL" clId="{D4712707-3C9E-4D5F-8491-3AF5919E8900}" dt="2025-11-04T11:19:19.019" v="2126"/>
          <ac:inkMkLst>
            <pc:docMk/>
            <pc:sldMk cId="3110519732" sldId="366"/>
            <ac:inkMk id="41" creationId="{059DD1D5-125A-7A68-BBD5-9472668860E1}"/>
          </ac:inkMkLst>
        </pc:inkChg>
        <pc:inkChg chg="add del mod reco modStrokes">
          <ac:chgData name="الاء خالد محمد الشرقاوي" userId="578857a4-e927-43c2-8733-89e3166b06ab" providerId="ADAL" clId="{D4712707-3C9E-4D5F-8491-3AF5919E8900}" dt="2025-11-04T11:19:19.031" v="2132"/>
          <ac:inkMkLst>
            <pc:docMk/>
            <pc:sldMk cId="3110519732" sldId="366"/>
            <ac:inkMk id="46" creationId="{311AB9EE-4A0B-B55C-2CE3-723B66D13EA9}"/>
          </ac:inkMkLst>
        </pc:inkChg>
        <pc:inkChg chg="add del">
          <ac:chgData name="الاء خالد محمد الشرقاوي" userId="578857a4-e927-43c2-8733-89e3166b06ab" providerId="ADAL" clId="{D4712707-3C9E-4D5F-8491-3AF5919E8900}" dt="2025-11-04T11:19:19.021" v="2127"/>
          <ac:inkMkLst>
            <pc:docMk/>
            <pc:sldMk cId="3110519732" sldId="366"/>
            <ac:inkMk id="47" creationId="{2D0D6586-0BD1-0DBA-7E38-429000841024}"/>
          </ac:inkMkLst>
        </pc:inkChg>
        <pc:inkChg chg="add del reco">
          <ac:chgData name="الاء خالد محمد الشرقاوي" userId="578857a4-e927-43c2-8733-89e3166b06ab" providerId="ADAL" clId="{D4712707-3C9E-4D5F-8491-3AF5919E8900}" dt="2025-11-04T11:19:19.035" v="2134"/>
          <ac:inkMkLst>
            <pc:docMk/>
            <pc:sldMk cId="3110519732" sldId="366"/>
            <ac:inkMk id="50" creationId="{DAD3993D-8150-32B8-3ABA-DA439547AEEC}"/>
          </ac:inkMkLst>
        </pc:inkChg>
        <pc:inkChg chg="add del">
          <ac:chgData name="الاء خالد محمد الشرقاوي" userId="578857a4-e927-43c2-8733-89e3166b06ab" providerId="ADAL" clId="{D4712707-3C9E-4D5F-8491-3AF5919E8900}" dt="2025-11-04T11:19:19.011" v="2123"/>
          <ac:inkMkLst>
            <pc:docMk/>
            <pc:sldMk cId="3110519732" sldId="366"/>
            <ac:inkMk id="51" creationId="{8F6A7BC2-8DA0-177C-325B-2BBEFB488422}"/>
          </ac:inkMkLst>
        </pc:inkChg>
        <pc:inkChg chg="add del reco">
          <ac:chgData name="الاء خالد محمد الشرقاوي" userId="578857a4-e927-43c2-8733-89e3166b06ab" providerId="ADAL" clId="{D4712707-3C9E-4D5F-8491-3AF5919E8900}" dt="2025-11-04T11:19:19.033" v="2133"/>
          <ac:inkMkLst>
            <pc:docMk/>
            <pc:sldMk cId="3110519732" sldId="366"/>
            <ac:inkMk id="66" creationId="{6C68E92C-B1DA-A8E3-B66A-77E0E709FB95}"/>
          </ac:inkMkLst>
        </pc:inkChg>
        <pc:inkChg chg="add del reco">
          <ac:chgData name="الاء خالد محمد الشرقاوي" userId="578857a4-e927-43c2-8733-89e3166b06ab" providerId="ADAL" clId="{D4712707-3C9E-4D5F-8491-3AF5919E8900}" dt="2025-11-04T11:19:20.306" v="2135"/>
          <ac:inkMkLst>
            <pc:docMk/>
            <pc:sldMk cId="3110519732" sldId="366"/>
            <ac:inkMk id="72" creationId="{3106115E-E42F-C8DF-7070-9A9007853EF1}"/>
          </ac:inkMkLst>
        </pc:inkChg>
        <pc:inkChg chg="add del reco">
          <ac:chgData name="الاء خالد محمد الشرقاوي" userId="578857a4-e927-43c2-8733-89e3166b06ab" providerId="ADAL" clId="{D4712707-3C9E-4D5F-8491-3AF5919E8900}" dt="2025-11-04T11:19:20.317" v="2137"/>
          <ac:inkMkLst>
            <pc:docMk/>
            <pc:sldMk cId="3110519732" sldId="366"/>
            <ac:inkMk id="76" creationId="{82E1D39D-2B02-BCFC-BC5D-97FD69A2FCCB}"/>
          </ac:inkMkLst>
        </pc:inkChg>
        <pc:inkChg chg="add del">
          <ac:chgData name="الاء خالد محمد الشرقاوي" userId="578857a4-e927-43c2-8733-89e3166b06ab" providerId="ADAL" clId="{D4712707-3C9E-4D5F-8491-3AF5919E8900}" dt="2025-11-04T11:19:20.748" v="2139"/>
          <ac:inkMkLst>
            <pc:docMk/>
            <pc:sldMk cId="3110519732" sldId="366"/>
            <ac:inkMk id="77" creationId="{CB9EBBB2-67B2-060A-5A79-26AF9DB0C489}"/>
          </ac:inkMkLst>
        </pc:inkChg>
        <pc:inkChg chg="add del reco">
          <ac:chgData name="الاء خالد محمد الشرقاوي" userId="578857a4-e927-43c2-8733-89e3166b06ab" providerId="ADAL" clId="{D4712707-3C9E-4D5F-8491-3AF5919E8900}" dt="2025-11-04T11:19:20.321" v="2138"/>
          <ac:inkMkLst>
            <pc:docMk/>
            <pc:sldMk cId="3110519732" sldId="366"/>
            <ac:inkMk id="81" creationId="{A2C5F386-2679-76F8-B659-0BBDEE4EF8F3}"/>
          </ac:inkMkLst>
        </pc:inkChg>
        <pc:inkChg chg="add del reco">
          <ac:chgData name="الاء خالد محمد الشرقاوي" userId="578857a4-e927-43c2-8733-89e3166b06ab" providerId="ADAL" clId="{D4712707-3C9E-4D5F-8491-3AF5919E8900}" dt="2025-11-04T11:19:20.312" v="2136"/>
          <ac:inkMkLst>
            <pc:docMk/>
            <pc:sldMk cId="3110519732" sldId="366"/>
            <ac:inkMk id="88" creationId="{424A9FD9-97F3-D0B4-4E88-049BB103219D}"/>
          </ac:inkMkLst>
        </pc:inkChg>
        <pc:inkChg chg="add del">
          <ac:chgData name="الاء خالد محمد الشرقاوي" userId="578857a4-e927-43c2-8733-89e3166b06ab" providerId="ADAL" clId="{D4712707-3C9E-4D5F-8491-3AF5919E8900}" dt="2025-11-04T11:19:19.014" v="2124"/>
          <ac:inkMkLst>
            <pc:docMk/>
            <pc:sldMk cId="3110519732" sldId="366"/>
            <ac:inkMk id="89" creationId="{FFF5B8D6-9E42-C351-E54F-79872CC56B65}"/>
          </ac:inkMkLst>
        </pc:inkChg>
      </pc:sldChg>
      <pc:sldChg chg="addSp delSp modSp mod">
        <pc:chgData name="الاء خالد محمد الشرقاوي" userId="578857a4-e927-43c2-8733-89e3166b06ab" providerId="ADAL" clId="{D4712707-3C9E-4D5F-8491-3AF5919E8900}" dt="2025-11-04T11:19:13.982" v="2120"/>
        <pc:sldMkLst>
          <pc:docMk/>
          <pc:sldMk cId="1892901578" sldId="367"/>
        </pc:sldMkLst>
        <pc:inkChg chg="add del reco">
          <ac:chgData name="الاء خالد محمد الشرقاوي" userId="578857a4-e927-43c2-8733-89e3166b06ab" providerId="ADAL" clId="{D4712707-3C9E-4D5F-8491-3AF5919E8900}" dt="2025-11-04T11:19:13.968" v="2108"/>
          <ac:inkMkLst>
            <pc:docMk/>
            <pc:sldMk cId="1892901578" sldId="367"/>
            <ac:inkMk id="5" creationId="{56C51348-CEF0-C879-9F6E-78AE451EBB90}"/>
          </ac:inkMkLst>
        </pc:inkChg>
        <pc:inkChg chg="add del reco">
          <ac:chgData name="الاء خالد محمد الشرقاوي" userId="578857a4-e927-43c2-8733-89e3166b06ab" providerId="ADAL" clId="{D4712707-3C9E-4D5F-8491-3AF5919E8900}" dt="2025-11-04T11:19:13.966" v="2106"/>
          <ac:inkMkLst>
            <pc:docMk/>
            <pc:sldMk cId="1892901578" sldId="367"/>
            <ac:inkMk id="10" creationId="{6B49E1F0-2483-63E9-CF96-4D8597541076}"/>
          </ac:inkMkLst>
        </pc:inkChg>
        <pc:inkChg chg="add del reco">
          <ac:chgData name="الاء خالد محمد الشرقاوي" userId="578857a4-e927-43c2-8733-89e3166b06ab" providerId="ADAL" clId="{D4712707-3C9E-4D5F-8491-3AF5919E8900}" dt="2025-11-04T11:19:13.969" v="2109"/>
          <ac:inkMkLst>
            <pc:docMk/>
            <pc:sldMk cId="1892901578" sldId="367"/>
            <ac:inkMk id="15" creationId="{98A108C9-6BF3-24F2-77E5-969C2B801912}"/>
          </ac:inkMkLst>
        </pc:inkChg>
        <pc:inkChg chg="add del reco">
          <ac:chgData name="الاء خالد محمد الشرقاوي" userId="578857a4-e927-43c2-8733-89e3166b06ab" providerId="ADAL" clId="{D4712707-3C9E-4D5F-8491-3AF5919E8900}" dt="2025-11-04T11:19:13.971" v="2111"/>
          <ac:inkMkLst>
            <pc:docMk/>
            <pc:sldMk cId="1892901578" sldId="367"/>
            <ac:inkMk id="23" creationId="{61A0078D-E68A-5DB0-EB6C-8B4B474390B1}"/>
          </ac:inkMkLst>
        </pc:inkChg>
        <pc:inkChg chg="add del reco">
          <ac:chgData name="الاء خالد محمد الشرقاوي" userId="578857a4-e927-43c2-8733-89e3166b06ab" providerId="ADAL" clId="{D4712707-3C9E-4D5F-8491-3AF5919E8900}" dt="2025-11-04T11:19:13.967" v="2107"/>
          <ac:inkMkLst>
            <pc:docMk/>
            <pc:sldMk cId="1892901578" sldId="367"/>
            <ac:inkMk id="24" creationId="{E7CF77C7-2068-99DC-FAF2-658D8931F460}"/>
          </ac:inkMkLst>
        </pc:inkChg>
        <pc:inkChg chg="add del">
          <ac:chgData name="الاء خالد محمد الشرقاوي" userId="578857a4-e927-43c2-8733-89e3166b06ab" providerId="ADAL" clId="{D4712707-3C9E-4D5F-8491-3AF5919E8900}" dt="2025-11-04T11:19:13.970" v="2110"/>
          <ac:inkMkLst>
            <pc:docMk/>
            <pc:sldMk cId="1892901578" sldId="367"/>
            <ac:inkMk id="29" creationId="{9B76DC15-4E57-8BA7-8CF9-86FE0B8667CD}"/>
          </ac:inkMkLst>
        </pc:inkChg>
        <pc:inkChg chg="add del">
          <ac:chgData name="الاء خالد محمد الشرقاوي" userId="578857a4-e927-43c2-8733-89e3166b06ab" providerId="ADAL" clId="{D4712707-3C9E-4D5F-8491-3AF5919E8900}" dt="2025-11-04T11:19:13.956" v="2100"/>
          <ac:inkMkLst>
            <pc:docMk/>
            <pc:sldMk cId="1892901578" sldId="367"/>
            <ac:inkMk id="30" creationId="{92583C0C-9358-41D3-90C3-0B1509BD5DDD}"/>
          </ac:inkMkLst>
        </pc:inkChg>
        <pc:inkChg chg="add del">
          <ac:chgData name="الاء خالد محمد الشرقاوي" userId="578857a4-e927-43c2-8733-89e3166b06ab" providerId="ADAL" clId="{D4712707-3C9E-4D5F-8491-3AF5919E8900}" dt="2025-11-04T11:19:13.947" v="2099"/>
          <ac:inkMkLst>
            <pc:docMk/>
            <pc:sldMk cId="1892901578" sldId="367"/>
            <ac:inkMk id="37" creationId="{BF966703-15A8-1472-6E76-83BF417C8440}"/>
          </ac:inkMkLst>
        </pc:inkChg>
        <pc:inkChg chg="add del reco">
          <ac:chgData name="الاء خالد محمد الشرقاوي" userId="578857a4-e927-43c2-8733-89e3166b06ab" providerId="ADAL" clId="{D4712707-3C9E-4D5F-8491-3AF5919E8900}" dt="2025-11-04T11:19:13.973" v="2112"/>
          <ac:inkMkLst>
            <pc:docMk/>
            <pc:sldMk cId="1892901578" sldId="367"/>
            <ac:inkMk id="38" creationId="{AF515D03-9E37-7517-863F-E099D263ABFF}"/>
          </ac:inkMkLst>
        </pc:inkChg>
        <pc:inkChg chg="add del reco">
          <ac:chgData name="الاء خالد محمد الشرقاوي" userId="578857a4-e927-43c2-8733-89e3166b06ab" providerId="ADAL" clId="{D4712707-3C9E-4D5F-8491-3AF5919E8900}" dt="2025-11-04T11:19:13.982" v="2120"/>
          <ac:inkMkLst>
            <pc:docMk/>
            <pc:sldMk cId="1892901578" sldId="367"/>
            <ac:inkMk id="39" creationId="{A299D10F-1FEF-0AE8-6406-4F56441CB0E8}"/>
          </ac:inkMkLst>
        </pc:inkChg>
        <pc:inkChg chg="add del reco">
          <ac:chgData name="الاء خالد محمد الشرقاوي" userId="578857a4-e927-43c2-8733-89e3166b06ab" providerId="ADAL" clId="{D4712707-3C9E-4D5F-8491-3AF5919E8900}" dt="2025-11-04T11:19:13.976" v="2115"/>
          <ac:inkMkLst>
            <pc:docMk/>
            <pc:sldMk cId="1892901578" sldId="367"/>
            <ac:inkMk id="40" creationId="{AAB39615-3A9B-2A09-6E65-3E468AC95A90}"/>
          </ac:inkMkLst>
        </pc:inkChg>
        <pc:inkChg chg="add del reco">
          <ac:chgData name="الاء خالد محمد الشرقاوي" userId="578857a4-e927-43c2-8733-89e3166b06ab" providerId="ADAL" clId="{D4712707-3C9E-4D5F-8491-3AF5919E8900}" dt="2025-11-04T11:19:13.958" v="2101"/>
          <ac:inkMkLst>
            <pc:docMk/>
            <pc:sldMk cId="1892901578" sldId="367"/>
            <ac:inkMk id="43" creationId="{D2D37009-FE73-1E14-07BC-CF3F83EB23EF}"/>
          </ac:inkMkLst>
        </pc:inkChg>
        <pc:inkChg chg="add del reco">
          <ac:chgData name="الاء خالد محمد الشرقاوي" userId="578857a4-e927-43c2-8733-89e3166b06ab" providerId="ADAL" clId="{D4712707-3C9E-4D5F-8491-3AF5919E8900}" dt="2025-11-04T11:19:13.975" v="2114"/>
          <ac:inkMkLst>
            <pc:docMk/>
            <pc:sldMk cId="1892901578" sldId="367"/>
            <ac:inkMk id="47" creationId="{95615CFA-4AA6-B419-B70A-A71FD4B84D2E}"/>
          </ac:inkMkLst>
        </pc:inkChg>
        <pc:inkChg chg="add del">
          <ac:chgData name="الاء خالد محمد الشرقاوي" userId="578857a4-e927-43c2-8733-89e3166b06ab" providerId="ADAL" clId="{D4712707-3C9E-4D5F-8491-3AF5919E8900}" dt="2025-11-04T11:19:13.974" v="2113"/>
          <ac:inkMkLst>
            <pc:docMk/>
            <pc:sldMk cId="1892901578" sldId="367"/>
            <ac:inkMk id="48" creationId="{5ADBF4F3-2DCA-5126-5B20-E36E50ABE354}"/>
          </ac:inkMkLst>
        </pc:inkChg>
        <pc:inkChg chg="add del mod reco modStrokes">
          <ac:chgData name="الاء خالد محمد الشرقاوي" userId="578857a4-e927-43c2-8733-89e3166b06ab" providerId="ADAL" clId="{D4712707-3C9E-4D5F-8491-3AF5919E8900}" dt="2025-11-04T11:19:13.977" v="2116"/>
          <ac:inkMkLst>
            <pc:docMk/>
            <pc:sldMk cId="1892901578" sldId="367"/>
            <ac:inkMk id="61" creationId="{9F2AD972-DE34-F14B-8EAF-FF79E6A57C18}"/>
          </ac:inkMkLst>
        </pc:inkChg>
        <pc:inkChg chg="add del reco">
          <ac:chgData name="الاء خالد محمد الشرقاوي" userId="578857a4-e927-43c2-8733-89e3166b06ab" providerId="ADAL" clId="{D4712707-3C9E-4D5F-8491-3AF5919E8900}" dt="2025-11-04T11:19:13.981" v="2119"/>
          <ac:inkMkLst>
            <pc:docMk/>
            <pc:sldMk cId="1892901578" sldId="367"/>
            <ac:inkMk id="74" creationId="{33965120-7EC3-8F48-3F14-7EA437B7B109}"/>
          </ac:inkMkLst>
        </pc:inkChg>
        <pc:inkChg chg="add del reco">
          <ac:chgData name="الاء خالد محمد الشرقاوي" userId="578857a4-e927-43c2-8733-89e3166b06ab" providerId="ADAL" clId="{D4712707-3C9E-4D5F-8491-3AF5919E8900}" dt="2025-11-04T11:19:13.960" v="2102"/>
          <ac:inkMkLst>
            <pc:docMk/>
            <pc:sldMk cId="1892901578" sldId="367"/>
            <ac:inkMk id="75" creationId="{C1094B9A-540D-DB66-3B94-FCCC24BB8926}"/>
          </ac:inkMkLst>
        </pc:inkChg>
        <pc:inkChg chg="add del reco">
          <ac:chgData name="الاء خالد محمد الشرقاوي" userId="578857a4-e927-43c2-8733-89e3166b06ab" providerId="ADAL" clId="{D4712707-3C9E-4D5F-8491-3AF5919E8900}" dt="2025-11-04T11:19:13.980" v="2118"/>
          <ac:inkMkLst>
            <pc:docMk/>
            <pc:sldMk cId="1892901578" sldId="367"/>
            <ac:inkMk id="84" creationId="{9CBA5581-435C-E742-6D02-4B7C5A7ACF5A}"/>
          </ac:inkMkLst>
        </pc:inkChg>
        <pc:inkChg chg="add del reco">
          <ac:chgData name="الاء خالد محمد الشرقاوي" userId="578857a4-e927-43c2-8733-89e3166b06ab" providerId="ADAL" clId="{D4712707-3C9E-4D5F-8491-3AF5919E8900}" dt="2025-11-04T11:19:13.963" v="2104"/>
          <ac:inkMkLst>
            <pc:docMk/>
            <pc:sldMk cId="1892901578" sldId="367"/>
            <ac:inkMk id="89" creationId="{A77857A3-83D4-3CBD-D3B8-6917CAFBDD05}"/>
          </ac:inkMkLst>
        </pc:inkChg>
        <pc:inkChg chg="add del">
          <ac:chgData name="الاء خالد محمد الشرقاوي" userId="578857a4-e927-43c2-8733-89e3166b06ab" providerId="ADAL" clId="{D4712707-3C9E-4D5F-8491-3AF5919E8900}" dt="2025-11-04T11:19:13.978" v="2117"/>
          <ac:inkMkLst>
            <pc:docMk/>
            <pc:sldMk cId="1892901578" sldId="367"/>
            <ac:inkMk id="103" creationId="{658E1761-B03A-9CB6-EA48-CC3856492589}"/>
          </ac:inkMkLst>
        </pc:inkChg>
        <pc:inkChg chg="add del reco">
          <ac:chgData name="الاء خالد محمد الشرقاوي" userId="578857a4-e927-43c2-8733-89e3166b06ab" providerId="ADAL" clId="{D4712707-3C9E-4D5F-8491-3AF5919E8900}" dt="2025-11-04T11:19:13.961" v="2103"/>
          <ac:inkMkLst>
            <pc:docMk/>
            <pc:sldMk cId="1892901578" sldId="367"/>
            <ac:inkMk id="113" creationId="{F9F86C13-51E1-1851-45EE-F90900A6B06A}"/>
          </ac:inkMkLst>
        </pc:inkChg>
        <pc:inkChg chg="del">
          <ac:chgData name="الاء خالد محمد الشرقاوي" userId="578857a4-e927-43c2-8733-89e3166b06ab" providerId="ADAL" clId="{D4712707-3C9E-4D5F-8491-3AF5919E8900}" dt="2025-11-04T11:19:13.964" v="2105"/>
          <ac:inkMkLst>
            <pc:docMk/>
            <pc:sldMk cId="1892901578" sldId="367"/>
            <ac:inkMk id="114" creationId="{E96489E1-40BC-F8FA-611B-90656136D13B}"/>
          </ac:inkMkLst>
        </pc:inkChg>
      </pc:sldChg>
      <pc:sldChg chg="addSp delSp mod">
        <pc:chgData name="الاء خالد محمد الشرقاوي" userId="578857a4-e927-43c2-8733-89e3166b06ab" providerId="ADAL" clId="{D4712707-3C9E-4D5F-8491-3AF5919E8900}" dt="2025-10-21T09:31:50.334" v="1988"/>
        <pc:sldMkLst>
          <pc:docMk/>
          <pc:sldMk cId="4197830059" sldId="368"/>
        </pc:sldMkLst>
      </pc:sldChg>
      <pc:sldChg chg="addSp delSp mod">
        <pc:chgData name="الاء خالد محمد الشرقاوي" userId="578857a4-e927-43c2-8733-89e3166b06ab" providerId="ADAL" clId="{D4712707-3C9E-4D5F-8491-3AF5919E8900}" dt="2025-10-21T09:19:04.971" v="1667"/>
        <pc:sldMkLst>
          <pc:docMk/>
          <pc:sldMk cId="929737088" sldId="37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FB8B65A-D69F-C26C-B67E-036EF77BF1F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652B9064-AE57-427F-E5AF-71DE7D52FE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8190EA-5EEC-4300-B6AE-D9734C6C648E}" type="datetimeFigureOut">
              <a:rPr lang="en-US" smtClean="0"/>
              <a:t>11/4/25</a:t>
            </a:fld>
            <a:endParaRPr lang="en-US" dirty="0"/>
          </a:p>
        </p:txBody>
      </p:sp>
      <p:sp>
        <p:nvSpPr>
          <p:cNvPr id="4" name="Footer Placeholder 3">
            <a:extLst>
              <a:ext uri="{FF2B5EF4-FFF2-40B4-BE49-F238E27FC236}">
                <a16:creationId xmlns:a16="http://schemas.microsoft.com/office/drawing/2014/main" id="{8186157A-CEB9-B0FC-3A49-BE950AEAD6F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E0819CA0-A57D-42D7-A625-56C22D0FA7C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AFF3A6F-DEFA-45E0-9496-BEE7C2C6F3D0}" type="slidenum">
              <a:rPr lang="en-US" smtClean="0"/>
              <a:t>‹#›</a:t>
            </a:fld>
            <a:endParaRPr lang="en-US" dirty="0"/>
          </a:p>
        </p:txBody>
      </p:sp>
    </p:spTree>
    <p:extLst>
      <p:ext uri="{BB962C8B-B14F-4D97-AF65-F5344CB8AC3E}">
        <p14:creationId xmlns:p14="http://schemas.microsoft.com/office/powerpoint/2010/main" val="1406002224"/>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4T11:24:55.203"/>
    </inkml:context>
    <inkml:brush xml:id="br0">
      <inkml:brushProperty name="width" value="0.08571" units="cm"/>
      <inkml:brushProperty name="height" value="0.08571" units="cm"/>
      <inkml:brushProperty name="color" value="#E71224"/>
    </inkml:brush>
  </inkml:definitions>
  <inkml:trace contextRef="#ctx0" brushRef="#br0">2951 1784 8073,'-3'0'0,"-39"2"0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8:45:02.576"/>
    </inkml:context>
    <inkml:brush xml:id="br0">
      <inkml:brushProperty name="width" value="0.08571" units="cm"/>
      <inkml:brushProperty name="height" value="0.08571" units="cm"/>
      <inkml:brushProperty name="color" value="#E71224"/>
    </inkml:brush>
  </inkml:definitions>
  <inkml:trace contextRef="#ctx0" brushRef="#br0">5866 1051 8722,'-22'0'0,"1"0"0,-3 0 0,-4 0 0,4 0 0,-4 0 0,5 0 0,8 7 0,1 1 0,-2-4 0,-3-1 0,5 4 0,-1 2 0,-1 3 0,-3-7 0,-2 4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8:43:45.052"/>
    </inkml:context>
    <inkml:brush xml:id="br0">
      <inkml:brushProperty name="width" value="0.08571" units="cm"/>
      <inkml:brushProperty name="height" value="0.08571" units="cm"/>
      <inkml:brushProperty name="color" value="#E71224"/>
    </inkml:brush>
  </inkml:definitions>
  <inkml:trace contextRef="#ctx0" brushRef="#br0">1466 1 8092,'-37'0'0,"-34"0"0,3 0 0,3 0 0,8 0 0,3 0 0,-33 0 0,11 0 0,13 0 0,20 0 0,3 2 0,5 3 0,2 2 0,14 0 0,-3-7 0,4 0 0,8 0 0,1 2 0,9 5 0,2-6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05:02.578"/>
    </inkml:context>
    <inkml:brush xml:id="br0">
      <inkml:brushProperty name="width" value="0.08571" units="cm"/>
      <inkml:brushProperty name="height" value="0.08571" units="cm"/>
      <inkml:brushProperty name="color" value="#E71224"/>
    </inkml:brush>
  </inkml:definitions>
  <inkml:trace contextRef="#ctx0" brushRef="#br0">10392 1169 8725,'-23'12'0,"4"-3"0,19-9 0,0-2 0,0-5 0,0-5 0,0-9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02T07:52:10.899"/>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1 0 0,'1864'0'0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2T07:52:21.073"/>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21 50,'22'0,"28"1,0-2,0-2,79-16,-83 9,1 3,74-4,97 12,-87 1,801-2,-928 0,-1 0,1 1,0-1,-1 1,1 0,0 0,-1 0,1 0,-1 1,1-1,-1 1,0 0,0 0,5 4,-7-5,0 0,0 0,-1-1,1 1,0 0,-1 0,1 0,-1 0,1 0,-1 0,1 0,-1 1,0-1,0 0,1 0,-1 0,0 0,0 0,0 0,-1 2,1-1,-1 0,0 0,1 0,-1 0,0-1,-1 1,1 0,0 0,0-1,-1 1,1-1,-1 1,1-1,-1 0,-1 2,-3 0,0 1,-1-1,1 0,-1 0,1-1,-1 0,0 0,0 0,0-1,-13 1,-11-1,-38-4,20 0,-93 5,-88-5,151-8,49 6,-52-2,-962 7,1025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02T07:52:26.253"/>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1 1 0,'2050'0'0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02T07:52:30.656"/>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1 0 0,'1840'24'0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2T07:52:35.461"/>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1 1,'2191'0,"-2171"0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02T07:52:44.069"/>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1 1 0,'1304'22'0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2T07:52:52.179"/>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1 30,'41'0,"-1"-2,66-11,-53 6,1 2,-1 3,59 4,-10 1,1202-4,-1284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8:23:48.606"/>
    </inkml:context>
    <inkml:brush xml:id="br0">
      <inkml:brushProperty name="width" value="0.08571" units="cm"/>
      <inkml:brushProperty name="height" value="0.08571" units="cm"/>
      <inkml:brushProperty name="color" value="#E71224"/>
    </inkml:brush>
  </inkml:definitions>
  <inkml:trace contextRef="#ctx0" brushRef="#br0">589 132 8578,'-15'0'0,"1"0"0,-1 2 0,-7 5 0,1 8 0,-1 2 0,0 0 0,0-3 0,0 3 0,1 2 0,-1 6 0,0 1 0,0 3 0,1 0 0,1-4 0,3 1 0,3 3 0,-1 8 0,-4-8 0,2 0 0,2 2 0,3-7 0,-5 8 0,5-3 0,3 0 0,1-7 0,8-8 0,-2 3 0,-5 2 0,4 3 0,-4 0 0,5-8 0,2 1 0,0-10 0,0 14 0,-3-16 0,-4 4 0,5-5 0,-18-2 0,18-2 0,-6-5 0,6 2 0,2-10 0,0 8 0,0-8 0,0 8 0,2-5 0,6 2 0,-6-7 0,5 3 0,3-5 0,-3-3 0,8 0 0,-5 3 0,-1 2 0,1 2 0,7 1 0,-5-11 0,2-1 0,1-3 0,-1-3 0,8 6 0,0-6 0,0-2 0,0 5 0,2-7 0,2 0 0,3 2 0,0 2 0,-4 11 0,1-1 0,3 0 0,0 0 0,-7 3 0,0 5 0,0 6 0,-1-1 0,1 1 0,0 3 0,-7-4 0,-1 2 0,1-1 0,-3 8 0,-5 8 0,-14-1 0,-5 7 0,-10-4 0,0 0 0,0-1 0,0 8 0,1-2 0,-1 2 0,0-3 0,0 6 0,-2-6 0,-2 5 0,-3 3 0,-1 7 0,9 0 0,-1 0 0,0 3 0,-2-6 0,-3 11 0,-2-1 0,3-2 0,1 5 0,6-8 0,2 1 0,3-1 0,-1 0 0,-4-4 0,2 2 0,2-2 0,11-10 0,-6-3 0,0 3 0,8-5 0,-6 3 0,6-10 0,2 4 0,0-11 0,0-5 0,0 2 0,2-7 0,3 0 0,3-1 0,-1-1 0,-7-8 0,2 0 0,6 1 0,-4-1 0,8-2 0,1-3 0,-1-2 0,-5-10 0,7 3 0,3-5 0,3-3 0,1 3 0,4 0 0,1 2 0,3 1 0,3-8 0,-6 12 0,6 0 0,2 5 0,-8 0 0,3 5 0,-4 7 0,-4 5 0,8-3 0,0 8 0,-2 2 0,-10 3 0,-2 2 0,1 0 0,-3 2 0,1 5 0,-9-2 0,2 10 0,-4-11 0,-6 13 0,-4-9 0,-5 1 0,-10-4 0,0 5 0,0 2 0,1-5 0,-4 8 0,-1 2 0,-3 2 0,-7 3 0,4-1 0,1 4 0,-1 4 0,-4 5 0,4 9 0,-1 3 0,-6 5 0,5-5 0,0 7 0,3-2 0,4 0 0,3 0 0,4-10 0,4-3 0,1-1 0,8-11 0,-5 3 0,2-4 0,3-4 0,7 1 0,0-10 0,0-5 0,0-14 0,7 2 0,3-9 0,2-3 0,-5 0 0,5 0 0,0 3 0,0-3 0,-4-3 0,6-2 0,1-2 0,-3-5 0,7 5 0,-4-7 0,4-1 0,3-4 0,-1 2 0,1-2 0,0-5 0,0-8 0,0 10 0,2-4 0,2 2 0,3 0 0,0-3 0,-7 3 0,0 2 0,0 3 0,0 9 0,-1-2 0,1 5 0,0 2 0,0 8 0,-3-1 0,-2 1 0,-2 2 0,-1 2 0,8 10 0,-10 0 0,-2 10 0,-10 4 0,0 6 0,0 1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2T07:53:04.662"/>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1,'840'0,"-820"0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2T07:53:06.866"/>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0,'14'1,"0"1,-1 0,21 5,31 5,93 12,-113-15,0-2,59 1,640-9,-724 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2T07:53:21.77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1,'819'0,"-791"1,-1 2,29 6,3 1,5 0,-37-4,1-2,32 0,499-5,-532 2,50 10,-48-6,47 2,343-8,-399 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2T07:53:24.45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0 118,'1207'0,"-1188"-1,0-1,31-7,-30 4,41-2,-26 4,45-9,-33 4,-22 3,39-13,-46 12,-1 1,1 1,0 0,32-2,-29 4,40-7,-40 4,39-2,221 8,-261-1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2T07:53:28.41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2281 50,'-37'0,"0"-2,-51-10,-99-16,111 21,-128 7,86 2,-753-2,841 2,-53 9,52-6,-50 2,-337-8,398 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2T07:53:40.672"/>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25,'537'0,"-519"-1,-1-1,32-7,-30 5,0 0,22 0,-19 4,-2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2T07:53:43.492"/>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22,'1096'0,"-1083"-1,-1 0,0-1,18-5,1 0,-14 4</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2T07:54:03.011"/>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1 0,'3063'0,"-3052"1,0 0,-1 1,1 0,-1 1,0 0,18 8,-17-6,0 0,1-2,0 1,-1-1,19 1,38-3,-48-2</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02T07:54:08.270"/>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1 0 0,'3892'0'0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2T07:54:21.689"/>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1,'1469'0,"-1449"0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4T11:24:08.887"/>
    </inkml:context>
    <inkml:brush xml:id="br0">
      <inkml:brushProperty name="width" value="0.08571" units="cm"/>
      <inkml:brushProperty name="height" value="0.08571" units="cm"/>
      <inkml:brushProperty name="color" value="#E71224"/>
    </inkml:brush>
  </inkml:definitions>
  <inkml:trace contextRef="#ctx0" brushRef="#br0">1407 2825 8050,'18'6'0,"60"24"0,-1-2 0,-1-4 0,1-2 0,-54-16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02T07:55:44.884"/>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1 9 0,'2305'0'0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02T07:56:03.138"/>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0 2 0,'1655'0'0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02T07:57:07.003"/>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0 19 0,'1353'0'0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02T07:57:13.82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0,'862'0'0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4T11:23:52.935"/>
    </inkml:context>
    <inkml:brush xml:id="br0">
      <inkml:brushProperty name="width" value="0.08571" units="cm"/>
      <inkml:brushProperty name="height" value="0.08571" units="cm"/>
      <inkml:brushProperty name="color" value="#E71224"/>
    </inkml:brush>
  </inkml:definitions>
  <inkml:trace contextRef="#ctx0" brushRef="#br0">2187 593 8722,'-1'-10'0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4T11:23:52.940"/>
    </inkml:context>
    <inkml:brush xml:id="br0">
      <inkml:brushProperty name="width" value="0.08571" units="cm"/>
      <inkml:brushProperty name="height" value="0.08571" units="cm"/>
      <inkml:brushProperty name="color" value="#E71224"/>
    </inkml:brush>
  </inkml:definitions>
  <inkml:trace contextRef="#ctx0" brushRef="#br0">275 1427 8682,'19'11'0,"-17"-10"0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4T11:23:52.951"/>
    </inkml:context>
    <inkml:brush xml:id="br0">
      <inkml:brushProperty name="width" value="0.08571" units="cm"/>
      <inkml:brushProperty name="height" value="0.08571" units="cm"/>
      <inkml:brushProperty name="color" value="#E71224"/>
    </inkml:brush>
  </inkml:definitions>
  <inkml:trace contextRef="#ctx0" brushRef="#br0">382 5634 1044,'-57'17'0,"-35"13"0,13-1 0,2 0 0,0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4T11:23:18.240"/>
    </inkml:context>
    <inkml:brush xml:id="br0">
      <inkml:brushProperty name="width" value="0.08571" units="cm"/>
      <inkml:brushProperty name="height" value="0.08571" units="cm"/>
      <inkml:brushProperty name="color" value="#E71224"/>
    </inkml:brush>
  </inkml:definitions>
  <inkml:trace contextRef="#ctx0" brushRef="#br0">9103 1208 8744,'-9'12'0,"-3"10"0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4T11:23:23.227"/>
    </inkml:context>
    <inkml:brush xml:id="br0">
      <inkml:brushProperty name="width" value="0.08571" units="cm"/>
      <inkml:brushProperty name="height" value="0.08571" units="cm"/>
      <inkml:brushProperty name="color" value="#E71224"/>
    </inkml:brush>
  </inkml:definitions>
  <inkml:trace contextRef="#ctx0" brushRef="#br0">3776 2352 7763,'-16'0'0,"-53"0"0,1 0 0,0 0 0,1 0 0,-1 0 0,-1 0 0,57 0 0</inkml:trace>
  <inkml:trace contextRef="#ctx0" brushRef="#br0" timeOffset="-1">1468 2329 7762,'-6'-1'0,"-56"-2"0,-2 1 0,0-2 0,0-2-22,1 0 1,0 0 0,5 3 0,0-1-1,1-2 1,1 0 0,8 0 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8:43:02.206"/>
    </inkml:context>
    <inkml:brush xml:id="br0">
      <inkml:brushProperty name="width" value="0.08571" units="cm"/>
      <inkml:brushProperty name="height" value="0.08571" units="cm"/>
      <inkml:brushProperty name="color" value="#E71224"/>
    </inkml:brush>
  </inkml:definitions>
  <inkml:trace contextRef="#ctx0" brushRef="#br0">1318 383 8738,'-9'-21'0,"7"0"0,-5-1 0,4 13 0,3 9 0,10 9 0,1 22 0,11 2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87ADD9-2083-264C-A652-8D52D02F7E72}" type="datetimeFigureOut">
              <a:rPr lang="en-US" smtClean="0"/>
              <a:t>11/4/25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7DC217-DF71-1A49-B3EA-559F1F43B0FF}" type="slidenum">
              <a:rPr lang="en-US" smtClean="0"/>
              <a:t>‹#›</a:t>
            </a:fld>
            <a:endParaRPr lang="en-US" dirty="0"/>
          </a:p>
        </p:txBody>
      </p:sp>
    </p:spTree>
    <p:extLst>
      <p:ext uri="{BB962C8B-B14F-4D97-AF65-F5344CB8AC3E}">
        <p14:creationId xmlns:p14="http://schemas.microsoft.com/office/powerpoint/2010/main" val="2846425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1</a:t>
            </a:fld>
            <a:endParaRPr lang="en-US" dirty="0"/>
          </a:p>
        </p:txBody>
      </p:sp>
    </p:spTree>
    <p:extLst>
      <p:ext uri="{BB962C8B-B14F-4D97-AF65-F5344CB8AC3E}">
        <p14:creationId xmlns:p14="http://schemas.microsoft.com/office/powerpoint/2010/main" val="2169385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C4A7B-15DF-ABEC-7AA9-72345C6482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C5CEF1-DF2D-A977-B380-FB897714C4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A36E30-B60D-E24F-1218-D6094D8BEA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BC2D9E-86E3-F7B6-DC36-B86DE26C8BA6}"/>
              </a:ext>
            </a:extLst>
          </p:cNvPr>
          <p:cNvSpPr>
            <a:spLocks noGrp="1"/>
          </p:cNvSpPr>
          <p:nvPr>
            <p:ph type="sldNum" sz="quarter" idx="5"/>
          </p:nvPr>
        </p:nvSpPr>
        <p:spPr/>
        <p:txBody>
          <a:bodyPr/>
          <a:lstStyle/>
          <a:p>
            <a:fld id="{F97DC217-DF71-1A49-B3EA-559F1F43B0FF}" type="slidenum">
              <a:rPr lang="en-US" smtClean="0"/>
              <a:t>4</a:t>
            </a:fld>
            <a:endParaRPr lang="en-US" dirty="0"/>
          </a:p>
        </p:txBody>
      </p:sp>
    </p:spTree>
    <p:extLst>
      <p:ext uri="{BB962C8B-B14F-4D97-AF65-F5344CB8AC3E}">
        <p14:creationId xmlns:p14="http://schemas.microsoft.com/office/powerpoint/2010/main" val="778921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62</a:t>
            </a:fld>
            <a:endParaRPr lang="en-US" dirty="0"/>
          </a:p>
        </p:txBody>
      </p:sp>
    </p:spTree>
    <p:extLst>
      <p:ext uri="{BB962C8B-B14F-4D97-AF65-F5344CB8AC3E}">
        <p14:creationId xmlns:p14="http://schemas.microsoft.com/office/powerpoint/2010/main" val="399008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AC79249-FDC0-364D-A734-AE1DE1605D28}"/>
              </a:ext>
              <a:ext uri="{C183D7F6-B498-43B3-948B-1728B52AA6E4}">
                <adec:decorative xmlns:adec="http://schemas.microsoft.com/office/drawing/2017/decorative" val="1"/>
              </a:ext>
            </a:extLst>
          </p:cNvPr>
          <p:cNvSpPr/>
          <p:nvPr userDrawn="1"/>
        </p:nvSpPr>
        <p:spPr>
          <a:xfrm>
            <a:off x="0" y="4572000"/>
            <a:ext cx="12192000"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13537B6D-42A5-F449-2691-321A167F7C08}"/>
              </a:ext>
              <a:ext uri="{C183D7F6-B498-43B3-948B-1728B52AA6E4}">
                <adec:decorative xmlns:adec="http://schemas.microsoft.com/office/drawing/2017/decorative" val="1"/>
              </a:ext>
            </a:extLst>
          </p:cNvPr>
          <p:cNvGrpSpPr/>
          <p:nvPr userDrawn="1"/>
        </p:nvGrpSpPr>
        <p:grpSpPr>
          <a:xfrm>
            <a:off x="0" y="-3419"/>
            <a:ext cx="12192000" cy="6861419"/>
            <a:chOff x="0" y="-3419"/>
            <a:chExt cx="12192000" cy="6861419"/>
          </a:xfrm>
        </p:grpSpPr>
        <p:sp>
          <p:nvSpPr>
            <p:cNvPr id="5" name="Oval 4">
              <a:extLst>
                <a:ext uri="{FF2B5EF4-FFF2-40B4-BE49-F238E27FC236}">
                  <a16:creationId xmlns:a16="http://schemas.microsoft.com/office/drawing/2014/main" id="{902465C8-266D-104C-9C49-323DF4A8277E}"/>
                </a:ext>
              </a:extLst>
            </p:cNvPr>
            <p:cNvSpPr/>
            <p:nvPr userDrawn="1"/>
          </p:nvSpPr>
          <p:spPr>
            <a:xfrm>
              <a:off x="583746" y="4960030"/>
              <a:ext cx="1551214" cy="1551214"/>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a:extLst>
                <a:ext uri="{FF2B5EF4-FFF2-40B4-BE49-F238E27FC236}">
                  <a16:creationId xmlns:a16="http://schemas.microsoft.com/office/drawing/2014/main" id="{37979A1C-BF60-B345-A664-2E4F7A3461EB}"/>
                </a:ext>
              </a:extLst>
            </p:cNvPr>
            <p:cNvSpPr/>
            <p:nvPr userDrawn="1"/>
          </p:nvSpPr>
          <p:spPr>
            <a:xfrm>
              <a:off x="1" y="4571999"/>
              <a:ext cx="1118508" cy="1118508"/>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Freeform 8">
              <a:extLst>
                <a:ext uri="{FF2B5EF4-FFF2-40B4-BE49-F238E27FC236}">
                  <a16:creationId xmlns:a16="http://schemas.microsoft.com/office/drawing/2014/main" id="{58080B3E-915C-2D4C-8608-596E1BFD6387}"/>
                </a:ext>
              </a:extLst>
            </p:cNvPr>
            <p:cNvSpPr/>
            <p:nvPr userDrawn="1"/>
          </p:nvSpPr>
          <p:spPr>
            <a:xfrm>
              <a:off x="1" y="5739492"/>
              <a:ext cx="1118508" cy="1118508"/>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6" name="Group 5">
              <a:extLst>
                <a:ext uri="{FF2B5EF4-FFF2-40B4-BE49-F238E27FC236}">
                  <a16:creationId xmlns:a16="http://schemas.microsoft.com/office/drawing/2014/main" id="{F15FBB50-09C8-B64E-AE57-67C5E70810CB}"/>
                </a:ext>
              </a:extLst>
            </p:cNvPr>
            <p:cNvGrpSpPr/>
            <p:nvPr userDrawn="1"/>
          </p:nvGrpSpPr>
          <p:grpSpPr>
            <a:xfrm>
              <a:off x="8264427" y="-3419"/>
              <a:ext cx="3927573" cy="3165022"/>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2" name="Freeform 21">
              <a:extLst>
                <a:ext uri="{FF2B5EF4-FFF2-40B4-BE49-F238E27FC236}">
                  <a16:creationId xmlns:a16="http://schemas.microsoft.com/office/drawing/2014/main" id="{BC68F289-2744-2F48-893A-3F17911625C8}"/>
                </a:ext>
              </a:extLst>
            </p:cNvPr>
            <p:cNvSpPr/>
            <p:nvPr userDrawn="1"/>
          </p:nvSpPr>
          <p:spPr>
            <a:xfrm>
              <a:off x="0" y="-1"/>
              <a:ext cx="1167493" cy="1167493"/>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9E240E8A-950E-7946-826C-415CB5DACA43}"/>
                </a:ext>
              </a:extLst>
            </p:cNvPr>
            <p:cNvSpPr/>
            <p:nvPr userDrawn="1"/>
          </p:nvSpPr>
          <p:spPr>
            <a:xfrm>
              <a:off x="11024507" y="4580708"/>
              <a:ext cx="1167493" cy="2277292"/>
            </a:xfrm>
            <a:custGeom>
              <a:avLst/>
              <a:gdLst>
                <a:gd name="connsiteX0" fmla="*/ 1167473 w 1167493"/>
                <a:gd name="connsiteY0" fmla="*/ 0 h 2272167"/>
                <a:gd name="connsiteX1" fmla="*/ 1167493 w 1167493"/>
                <a:gd name="connsiteY1" fmla="*/ 0 h 2272167"/>
                <a:gd name="connsiteX2" fmla="*/ 1167493 w 1167493"/>
                <a:gd name="connsiteY2" fmla="*/ 492960 h 2272167"/>
                <a:gd name="connsiteX3" fmla="*/ 1167493 w 1167493"/>
                <a:gd name="connsiteY3" fmla="*/ 720385 h 2272167"/>
                <a:gd name="connsiteX4" fmla="*/ 1167493 w 1167493"/>
                <a:gd name="connsiteY4" fmla="*/ 2272167 h 2272167"/>
                <a:gd name="connsiteX5" fmla="*/ 0 w 1167493"/>
                <a:gd name="connsiteY5" fmla="*/ 2272167 h 2272167"/>
                <a:gd name="connsiteX6" fmla="*/ 0 w 1167493"/>
                <a:gd name="connsiteY6" fmla="*/ 1898074 h 2272167"/>
                <a:gd name="connsiteX7" fmla="*/ 0 w 1167493"/>
                <a:gd name="connsiteY7" fmla="*/ 1271597 h 2272167"/>
                <a:gd name="connsiteX8" fmla="*/ 0 w 1167493"/>
                <a:gd name="connsiteY8" fmla="*/ 1177688 h 2272167"/>
                <a:gd name="connsiteX9" fmla="*/ 1048124 w 1167493"/>
                <a:gd name="connsiteY9" fmla="*/ 6080 h 2272167"/>
                <a:gd name="connsiteX10" fmla="*/ 1167473 w 1167493"/>
                <a:gd name="connsiteY10" fmla="*/ 0 h 2272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7493" h="2272167">
                  <a:moveTo>
                    <a:pt x="1167473" y="0"/>
                  </a:moveTo>
                  <a:lnTo>
                    <a:pt x="1167493" y="0"/>
                  </a:lnTo>
                  <a:lnTo>
                    <a:pt x="1167493" y="492960"/>
                  </a:lnTo>
                  <a:lnTo>
                    <a:pt x="1167493" y="720385"/>
                  </a:lnTo>
                  <a:lnTo>
                    <a:pt x="1167493" y="2272167"/>
                  </a:lnTo>
                  <a:lnTo>
                    <a:pt x="0" y="2272167"/>
                  </a:lnTo>
                  <a:lnTo>
                    <a:pt x="0" y="1898074"/>
                  </a:lnTo>
                  <a:lnTo>
                    <a:pt x="0" y="1271597"/>
                  </a:lnTo>
                  <a:lnTo>
                    <a:pt x="0" y="1177688"/>
                  </a:lnTo>
                  <a:cubicBezTo>
                    <a:pt x="0" y="567919"/>
                    <a:pt x="459408" y="66389"/>
                    <a:pt x="1048124" y="6080"/>
                  </a:cubicBezTo>
                  <a:lnTo>
                    <a:pt x="116747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494248F2-5264-4601-AA0B-6C092F77F2DD}"/>
              </a:ext>
            </a:extLst>
          </p:cNvPr>
          <p:cNvSpPr>
            <a:spLocks noGrp="1"/>
          </p:cNvSpPr>
          <p:nvPr>
            <p:ph type="ctrTitle" hasCustomPrompt="1"/>
          </p:nvPr>
        </p:nvSpPr>
        <p:spPr>
          <a:xfrm>
            <a:off x="1167493" y="232913"/>
            <a:ext cx="7096933" cy="3830130"/>
          </a:xfrm>
        </p:spPr>
        <p:txBody>
          <a:bodyPr anchor="b">
            <a:noAutofit/>
          </a:bodyPr>
          <a:lstStyle>
            <a:lvl1pPr algn="l">
              <a:defRPr sz="6000" b="1">
                <a:latin typeface="+mj-lt"/>
              </a:defRPr>
            </a:lvl1pPr>
          </a:lstStyle>
          <a:p>
            <a:r>
              <a:rPr lang="en-US" dirty="0"/>
              <a:t>Click to add title</a:t>
            </a:r>
          </a:p>
        </p:txBody>
      </p:sp>
    </p:spTree>
    <p:extLst>
      <p:ext uri="{BB962C8B-B14F-4D97-AF65-F5344CB8AC3E}">
        <p14:creationId xmlns:p14="http://schemas.microsoft.com/office/powerpoint/2010/main" val="2916498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AC10D125-AB73-D276-4947-94204736A30D}"/>
              </a:ext>
              <a:ext uri="{C183D7F6-B498-43B3-948B-1728B52AA6E4}">
                <adec:decorative xmlns:adec="http://schemas.microsoft.com/office/drawing/2017/decorative" val="1"/>
              </a:ext>
            </a:extLst>
          </p:cNvPr>
          <p:cNvGrpSpPr/>
          <p:nvPr userDrawn="1"/>
        </p:nvGrpSpPr>
        <p:grpSpPr>
          <a:xfrm>
            <a:off x="1" y="0"/>
            <a:ext cx="12191999" cy="6858000"/>
            <a:chOff x="1" y="0"/>
            <a:chExt cx="12191999" cy="6858000"/>
          </a:xfrm>
        </p:grpSpPr>
        <p:sp>
          <p:nvSpPr>
            <p:cNvPr id="4" name="Freeform 3">
              <a:extLst>
                <a:ext uri="{FF2B5EF4-FFF2-40B4-BE49-F238E27FC236}">
                  <a16:creationId xmlns:a16="http://schemas.microsoft.com/office/drawing/2014/main" id="{6A7F6A3F-E1DD-A246-9A6D-5F9B18BA2588}"/>
                </a:ext>
                <a:ext uri="{C183D7F6-B498-43B3-948B-1728B52AA6E4}">
                  <adec:decorative xmlns:adec="http://schemas.microsoft.com/office/drawing/2017/decorative" val="1"/>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 uri="{C183D7F6-B498-43B3-948B-1728B52AA6E4}">
                  <adec:decorative xmlns:adec="http://schemas.microsoft.com/office/drawing/2017/decorative" val="1"/>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6" name="Freeform 5">
              <a:extLst>
                <a:ext uri="{FF2B5EF4-FFF2-40B4-BE49-F238E27FC236}">
                  <a16:creationId xmlns:a16="http://schemas.microsoft.com/office/drawing/2014/main" id="{D11C9832-A021-954E-A34F-2988D1189AE9}"/>
                </a:ext>
                <a:ext uri="{C183D7F6-B498-43B3-948B-1728B52AA6E4}">
                  <adec:decorative xmlns:adec="http://schemas.microsoft.com/office/drawing/2017/decorative" val="1"/>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9" name="Group 8">
              <a:extLst>
                <a:ext uri="{FF2B5EF4-FFF2-40B4-BE49-F238E27FC236}">
                  <a16:creationId xmlns:a16="http://schemas.microsoft.com/office/drawing/2014/main" id="{9861BC34-DFBF-2D4F-B463-FCFBC08391FF}"/>
                </a:ext>
                <a:ext uri="{C183D7F6-B498-43B3-948B-1728B52AA6E4}">
                  <adec:decorative xmlns:adec="http://schemas.microsoft.com/office/drawing/2017/decorative" val="1"/>
                </a:ext>
              </a:extLst>
            </p:cNvPr>
            <p:cNvGrpSpPr/>
            <p:nvPr userDrawn="1"/>
          </p:nvGrpSpPr>
          <p:grpSpPr>
            <a:xfrm>
              <a:off x="8082092"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grpSp>
      </p:grpSp>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1158864" y="102021"/>
            <a:ext cx="9779183" cy="1744415"/>
          </a:xfrm>
        </p:spPr>
        <p:txBody>
          <a:bodyPr anchor="b">
            <a:noAutofit/>
          </a:bodyPr>
          <a:lstStyle>
            <a:lvl1pPr>
              <a:defRPr sz="4200" b="1">
                <a:latin typeface="+mj-lt"/>
              </a:defRPr>
            </a:lvl1pPr>
          </a:lstStyle>
          <a:p>
            <a:r>
              <a:rPr lang="en-US" dirty="0"/>
              <a:t>Click to add title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hasCustomPrompt="1"/>
          </p:nvPr>
        </p:nvSpPr>
        <p:spPr>
          <a:xfrm>
            <a:off x="1158865" y="2017467"/>
            <a:ext cx="9779182" cy="3366815"/>
          </a:xfrm>
        </p:spPr>
        <p:txBody>
          <a:bodyPr>
            <a:norm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r>
              <a:rPr lang="en-US" dirty="0"/>
              <a:t>9/8/20XX</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endParaRPr lang="en-US" dirty="0"/>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782271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CEDB282-8288-C81F-52B5-048A3E80C931}"/>
              </a:ext>
              <a:ext uri="{C183D7F6-B498-43B3-948B-1728B52AA6E4}">
                <adec:decorative xmlns:adec="http://schemas.microsoft.com/office/drawing/2017/decorative" val="1"/>
              </a:ext>
            </a:extLst>
          </p:cNvPr>
          <p:cNvGrpSpPr/>
          <p:nvPr userDrawn="1"/>
        </p:nvGrpSpPr>
        <p:grpSpPr>
          <a:xfrm>
            <a:off x="0" y="-1"/>
            <a:ext cx="12208822" cy="6858003"/>
            <a:chOff x="0" y="-1"/>
            <a:chExt cx="12208822" cy="6858003"/>
          </a:xfrm>
        </p:grpSpPr>
        <p:sp>
          <p:nvSpPr>
            <p:cNvPr id="7" name="Rectangle 6">
              <a:extLst>
                <a:ext uri="{FF2B5EF4-FFF2-40B4-BE49-F238E27FC236}">
                  <a16:creationId xmlns:a16="http://schemas.microsoft.com/office/drawing/2014/main" id="{2A62587F-7496-384A-AF40-18FC8CF0709D}"/>
                </a:ext>
              </a:extLst>
            </p:cNvPr>
            <p:cNvSpPr/>
            <p:nvPr userDrawn="1"/>
          </p:nvSpPr>
          <p:spPr>
            <a:xfrm>
              <a:off x="0" y="2286002"/>
              <a:ext cx="12208822"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11">
              <a:extLst>
                <a:ext uri="{FF2B5EF4-FFF2-40B4-BE49-F238E27FC236}">
                  <a16:creationId xmlns:a16="http://schemas.microsoft.com/office/drawing/2014/main" id="{84DB028B-A475-224B-B675-A15A56CAD0BF}"/>
                </a:ext>
              </a:extLst>
            </p:cNvPr>
            <p:cNvSpPr/>
            <p:nvPr userDrawn="1"/>
          </p:nvSpPr>
          <p:spPr>
            <a:xfrm flipH="1">
              <a:off x="8597718"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13">
              <a:extLst>
                <a:ext uri="{FF2B5EF4-FFF2-40B4-BE49-F238E27FC236}">
                  <a16:creationId xmlns:a16="http://schemas.microsoft.com/office/drawing/2014/main" id="{61C34955-105B-4D4D-B51D-754C5D38A85D}"/>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14">
              <a:extLst>
                <a:ext uri="{FF2B5EF4-FFF2-40B4-BE49-F238E27FC236}">
                  <a16:creationId xmlns:a16="http://schemas.microsoft.com/office/drawing/2014/main" id="{2734DEB1-EC02-2E42-9292-4ADD115060A5}"/>
                </a:ext>
              </a:extLst>
            </p:cNvPr>
            <p:cNvSpPr/>
            <p:nvPr userDrawn="1"/>
          </p:nvSpPr>
          <p:spPr>
            <a:xfrm rot="5400000" flipH="1" flipV="1">
              <a:off x="10344100" y="438098"/>
              <a:ext cx="2285999" cy="1409801"/>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3" name="Title 1">
            <a:extLst>
              <a:ext uri="{FF2B5EF4-FFF2-40B4-BE49-F238E27FC236}">
                <a16:creationId xmlns:a16="http://schemas.microsoft.com/office/drawing/2014/main" id="{5E932F0D-7FC3-634B-932C-3625C16C8DE2}"/>
              </a:ext>
            </a:extLst>
          </p:cNvPr>
          <p:cNvSpPr>
            <a:spLocks noGrp="1"/>
          </p:cNvSpPr>
          <p:nvPr>
            <p:ph type="title" hasCustomPrompt="1"/>
          </p:nvPr>
        </p:nvSpPr>
        <p:spPr>
          <a:xfrm>
            <a:off x="1167492" y="45085"/>
            <a:ext cx="9779183" cy="1600835"/>
          </a:xfrm>
        </p:spPr>
        <p:txBody>
          <a:bodyPr anchor="b">
            <a:noAutofit/>
          </a:bodyPr>
          <a:lstStyle>
            <a:lvl1pPr>
              <a:defRPr sz="4200" b="1">
                <a:latin typeface="+mj-lt"/>
              </a:defRPr>
            </a:lvl1pPr>
          </a:lstStyle>
          <a:p>
            <a:r>
              <a:rPr lang="en-US" dirty="0"/>
              <a:t>Click to add title</a:t>
            </a:r>
          </a:p>
        </p:txBody>
      </p:sp>
      <p:sp>
        <p:nvSpPr>
          <p:cNvPr id="3" name="Content Placeholder 2">
            <a:extLst>
              <a:ext uri="{FF2B5EF4-FFF2-40B4-BE49-F238E27FC236}">
                <a16:creationId xmlns:a16="http://schemas.microsoft.com/office/drawing/2014/main" id="{CA1EED44-783E-8705-4119-D7E9F7D4F2B4}"/>
              </a:ext>
            </a:extLst>
          </p:cNvPr>
          <p:cNvSpPr>
            <a:spLocks noGrp="1"/>
          </p:cNvSpPr>
          <p:nvPr>
            <p:ph idx="14" hasCustomPrompt="1"/>
          </p:nvPr>
        </p:nvSpPr>
        <p:spPr>
          <a:xfrm>
            <a:off x="1166087" y="2652713"/>
            <a:ext cx="9780587" cy="3436936"/>
          </a:xfrm>
        </p:spPr>
        <p:txBody>
          <a:bodyPr>
            <a:normAutofit/>
          </a:bodyPr>
          <a:lstStyle>
            <a:lvl1pPr marL="342900" indent="-283464">
              <a:spcBef>
                <a:spcPts val="1000"/>
              </a:spcBef>
              <a:buFont typeface="Arial" panose="020B0604020202020204" pitchFamily="34" charset="0"/>
              <a:buChar char="•"/>
              <a:defRPr sz="2000">
                <a:solidFill>
                  <a:schemeClr val="bg1"/>
                </a:solidFill>
                <a:latin typeface="+mn-lt"/>
              </a:defRPr>
            </a:lvl1pPr>
            <a:lvl2pPr marL="566928" indent="-283464">
              <a:spcBef>
                <a:spcPts val="1000"/>
              </a:spcBef>
              <a:buFont typeface="Arial" panose="020B0604020202020204" pitchFamily="34" charset="0"/>
              <a:buChar char="•"/>
              <a:defRPr sz="2000">
                <a:solidFill>
                  <a:schemeClr val="bg1"/>
                </a:solidFill>
                <a:latin typeface="+mn-lt"/>
              </a:defRPr>
            </a:lvl2pPr>
            <a:lvl3pPr marL="850392" indent="-283464">
              <a:spcBef>
                <a:spcPts val="1000"/>
              </a:spcBef>
              <a:buFont typeface="Arial" panose="020B0604020202020204" pitchFamily="34" charset="0"/>
              <a:buChar char="•"/>
              <a:defRPr sz="2000">
                <a:solidFill>
                  <a:schemeClr val="bg1"/>
                </a:solidFill>
                <a:latin typeface="+mn-lt"/>
              </a:defRPr>
            </a:lvl3pPr>
            <a:lvl4pPr marL="1097280" indent="-283464">
              <a:spcBef>
                <a:spcPts val="1000"/>
              </a:spcBef>
              <a:buFont typeface="Arial" panose="020B0604020202020204" pitchFamily="34" charset="0"/>
              <a:buChar char="•"/>
              <a:defRPr sz="2000">
                <a:solidFill>
                  <a:schemeClr val="bg1"/>
                </a:solidFill>
                <a:latin typeface="+mn-lt"/>
              </a:defRPr>
            </a:lvl4pPr>
            <a:lvl5pPr marL="1371600" indent="-283464">
              <a:spcBef>
                <a:spcPts val="1000"/>
              </a:spcBef>
              <a:buFont typeface="Arial" panose="020B0604020202020204" pitchFamily="34" charset="0"/>
              <a:buChar char="•"/>
              <a:defRPr sz="2000">
                <a:solidFill>
                  <a:schemeClr val="bg1"/>
                </a:solidFill>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E95D4F5-F69B-42F6-8A9D-330F696E144B}"/>
              </a:ext>
            </a:extLst>
          </p:cNvPr>
          <p:cNvSpPr>
            <a:spLocks noGrp="1"/>
          </p:cNvSpPr>
          <p:nvPr>
            <p:ph type="dt" sz="half" idx="10"/>
          </p:nvPr>
        </p:nvSpPr>
        <p:spPr/>
        <p:txBody>
          <a:bodyPr>
            <a:noAutofit/>
          </a:bodyPr>
          <a:lstStyle>
            <a:lvl1pPr>
              <a:defRPr>
                <a:solidFill>
                  <a:schemeClr val="accent2"/>
                </a:solidFill>
                <a:latin typeface="+mn-lt"/>
              </a:defRPr>
            </a:lvl1pPr>
          </a:lstStyle>
          <a:p>
            <a:r>
              <a:rPr lang="en-US" dirty="0"/>
              <a:t>9/8/20XX</a:t>
            </a:r>
          </a:p>
        </p:txBody>
      </p:sp>
      <p:sp>
        <p:nvSpPr>
          <p:cNvPr id="5" name="Footer Placeholder 4">
            <a:extLst>
              <a:ext uri="{FF2B5EF4-FFF2-40B4-BE49-F238E27FC236}">
                <a16:creationId xmlns:a16="http://schemas.microsoft.com/office/drawing/2014/main" id="{FA79A23A-2238-4904-8692-9F2DAE8B8FC9}"/>
              </a:ext>
            </a:extLst>
          </p:cNvPr>
          <p:cNvSpPr>
            <a:spLocks noGrp="1"/>
          </p:cNvSpPr>
          <p:nvPr>
            <p:ph type="ftr" sz="quarter" idx="11"/>
          </p:nvPr>
        </p:nvSpPr>
        <p:spPr/>
        <p:txBody>
          <a:bodyPr>
            <a:noAutofit/>
          </a:bodyPr>
          <a:lstStyle>
            <a:lvl1pPr>
              <a:defRPr>
                <a:solidFill>
                  <a:schemeClr val="accent2"/>
                </a:solidFill>
                <a:latin typeface="+mn-lt"/>
              </a:defRPr>
            </a:lvl1pPr>
          </a:lstStyle>
          <a:p>
            <a:endParaRPr lang="en-US" dirty="0"/>
          </a:p>
        </p:txBody>
      </p:sp>
      <p:sp>
        <p:nvSpPr>
          <p:cNvPr id="6" name="Slide Number Placeholder 5">
            <a:extLst>
              <a:ext uri="{FF2B5EF4-FFF2-40B4-BE49-F238E27FC236}">
                <a16:creationId xmlns:a16="http://schemas.microsoft.com/office/drawing/2014/main" id="{DB69FC35-DDC8-45FB-8ACB-21C15F57C1F1}"/>
              </a:ext>
            </a:extLst>
          </p:cNvPr>
          <p:cNvSpPr>
            <a:spLocks noGrp="1"/>
          </p:cNvSpPr>
          <p:nvPr>
            <p:ph type="sldNum" sz="quarter" idx="12"/>
          </p:nvPr>
        </p:nvSpPr>
        <p:spPr>
          <a:xfrm>
            <a:off x="10206318" y="6356350"/>
            <a:ext cx="1604682" cy="365125"/>
          </a:xfrm>
        </p:spPr>
        <p:txBody>
          <a:bodyPr>
            <a:noAutofit/>
          </a:bodyPr>
          <a:lstStyle>
            <a:lvl1pPr>
              <a:defRPr>
                <a:solidFill>
                  <a:schemeClr val="accent3"/>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883176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 title">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FBCE6F-2AA9-31FE-8148-33B480735599}"/>
              </a:ext>
              <a:ext uri="{C183D7F6-B498-43B3-948B-1728B52AA6E4}">
                <adec:decorative xmlns:adec="http://schemas.microsoft.com/office/drawing/2017/decorative" val="1"/>
              </a:ext>
            </a:extLst>
          </p:cNvPr>
          <p:cNvGrpSpPr/>
          <p:nvPr userDrawn="1"/>
        </p:nvGrpSpPr>
        <p:grpSpPr>
          <a:xfrm>
            <a:off x="0" y="0"/>
            <a:ext cx="12192000" cy="6858000"/>
            <a:chOff x="0" y="0"/>
            <a:chExt cx="12192000" cy="6858000"/>
          </a:xfrm>
        </p:grpSpPr>
        <p:sp>
          <p:nvSpPr>
            <p:cNvPr id="23" name="Freeform 22">
              <a:extLst>
                <a:ext uri="{FF2B5EF4-FFF2-40B4-BE49-F238E27FC236}">
                  <a16:creationId xmlns:a16="http://schemas.microsoft.com/office/drawing/2014/main" id="{067EACEC-C2DD-EA42-8504-176673AD1F20}"/>
                </a:ext>
              </a:extLst>
            </p:cNvPr>
            <p:cNvSpPr/>
            <p:nvPr userDrawn="1"/>
          </p:nvSpPr>
          <p:spPr>
            <a:xfrm>
              <a:off x="0" y="0"/>
              <a:ext cx="8025490" cy="6858000"/>
            </a:xfrm>
            <a:custGeom>
              <a:avLst/>
              <a:gdLst>
                <a:gd name="connsiteX0" fmla="*/ 0 w 8025490"/>
                <a:gd name="connsiteY0" fmla="*/ 0 h 6858000"/>
                <a:gd name="connsiteX1" fmla="*/ 4596490 w 8025490"/>
                <a:gd name="connsiteY1" fmla="*/ 0 h 6858000"/>
                <a:gd name="connsiteX2" fmla="*/ 8025490 w 8025490"/>
                <a:gd name="connsiteY2" fmla="*/ 3429000 h 6858000"/>
                <a:gd name="connsiteX3" fmla="*/ 4596490 w 8025490"/>
                <a:gd name="connsiteY3" fmla="*/ 6858000 h 6858000"/>
                <a:gd name="connsiteX4" fmla="*/ 0 w 802549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5490" h="6858000">
                  <a:moveTo>
                    <a:pt x="0" y="0"/>
                  </a:moveTo>
                  <a:lnTo>
                    <a:pt x="4596490" y="0"/>
                  </a:lnTo>
                  <a:cubicBezTo>
                    <a:pt x="6490274" y="0"/>
                    <a:pt x="8025490" y="1535216"/>
                    <a:pt x="8025490" y="3429000"/>
                  </a:cubicBezTo>
                  <a:cubicBezTo>
                    <a:pt x="8025490" y="5322784"/>
                    <a:pt x="6490274" y="6858000"/>
                    <a:pt x="4596490" y="6858000"/>
                  </a:cubicBez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6" name="Group 5">
              <a:extLst>
                <a:ext uri="{FF2B5EF4-FFF2-40B4-BE49-F238E27FC236}">
                  <a16:creationId xmlns:a16="http://schemas.microsoft.com/office/drawing/2014/main" id="{89843C7E-5704-7A46-8974-F3BFA42E7310}"/>
                </a:ext>
              </a:extLst>
            </p:cNvPr>
            <p:cNvGrpSpPr/>
            <p:nvPr userDrawn="1"/>
          </p:nvGrpSpPr>
          <p:grpSpPr>
            <a:xfrm rot="16200000">
              <a:off x="8286528" y="2207195"/>
              <a:ext cx="3032351" cy="2443610"/>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7" name="Freeform 16">
              <a:extLst>
                <a:ext uri="{FF2B5EF4-FFF2-40B4-BE49-F238E27FC236}">
                  <a16:creationId xmlns:a16="http://schemas.microsoft.com/office/drawing/2014/main" id="{0B179973-08D2-EF40-B516-35E75E906394}"/>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6C811FF3-E48A-194D-8022-65F8C3A17449}"/>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494248F2-5264-4601-AA0B-6C092F77F2DD}"/>
              </a:ext>
            </a:extLst>
          </p:cNvPr>
          <p:cNvSpPr>
            <a:spLocks noGrp="1"/>
          </p:cNvSpPr>
          <p:nvPr>
            <p:ph type="ctrTitle" hasCustomPrompt="1"/>
          </p:nvPr>
        </p:nvSpPr>
        <p:spPr>
          <a:xfrm>
            <a:off x="1167494" y="177553"/>
            <a:ext cx="6245912" cy="3269447"/>
          </a:xfrm>
        </p:spPr>
        <p:txBody>
          <a:bodyPr bIns="0" anchor="b">
            <a:noAutofit/>
          </a:bodyPr>
          <a:lstStyle>
            <a:lvl1pPr algn="l">
              <a:defRPr sz="6000" b="1">
                <a:solidFill>
                  <a:schemeClr val="bg1"/>
                </a:solidFill>
                <a:latin typeface="+mj-lt"/>
              </a:defRPr>
            </a:lvl1pPr>
          </a:lstStyle>
          <a:p>
            <a:r>
              <a:rPr lang="en-US" dirty="0"/>
              <a:t>Click to add title</a:t>
            </a:r>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hasCustomPrompt="1"/>
          </p:nvPr>
        </p:nvSpPr>
        <p:spPr>
          <a:xfrm>
            <a:off x="1167494" y="3492896"/>
            <a:ext cx="6245912" cy="912850"/>
          </a:xfrm>
        </p:spPr>
        <p:txBody>
          <a:bodyPr anchor="ctr" anchorCtr="0">
            <a:noAutofit/>
          </a:bodyPr>
          <a:lstStyle>
            <a:lvl1pPr marL="0" indent="0" algn="l">
              <a:buNone/>
              <a:defRPr sz="32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986529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lumn Content">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14DB56B5-5DD7-95E3-52B2-EDC4B3F13058}"/>
              </a:ext>
              <a:ext uri="{C183D7F6-B498-43B3-948B-1728B52AA6E4}">
                <adec:decorative xmlns:adec="http://schemas.microsoft.com/office/drawing/2017/decorative" val="1"/>
              </a:ext>
            </a:extLst>
          </p:cNvPr>
          <p:cNvGrpSpPr/>
          <p:nvPr userDrawn="1"/>
        </p:nvGrpSpPr>
        <p:grpSpPr>
          <a:xfrm>
            <a:off x="1" y="0"/>
            <a:ext cx="12191999" cy="6858000"/>
            <a:chOff x="1" y="0"/>
            <a:chExt cx="12191999" cy="6858000"/>
          </a:xfrm>
        </p:grpSpPr>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5">
              <a:extLst>
                <a:ext uri="{FF2B5EF4-FFF2-40B4-BE49-F238E27FC236}">
                  <a16:creationId xmlns:a16="http://schemas.microsoft.com/office/drawing/2014/main" id="{D11C9832-A021-954E-A34F-2988D1189AE9}"/>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8082092"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grpSp>
      </p:grpSp>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1167492" y="136526"/>
            <a:ext cx="9601200" cy="1653371"/>
          </a:xfrm>
        </p:spPr>
        <p:txBody>
          <a:bodyPr anchor="b">
            <a:noAutofit/>
          </a:bodyPr>
          <a:lstStyle>
            <a:lvl1pPr>
              <a:defRPr sz="4200" b="1">
                <a:latin typeface="+mj-lt"/>
              </a:defRPr>
            </a:lvl1pPr>
          </a:lstStyle>
          <a:p>
            <a:r>
              <a:rPr lang="en-US" dirty="0"/>
              <a:t>Click to add title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hasCustomPrompt="1"/>
          </p:nvPr>
        </p:nvSpPr>
        <p:spPr>
          <a:xfrm>
            <a:off x="1167493" y="2023984"/>
            <a:ext cx="4663440" cy="3332832"/>
          </a:xfrm>
        </p:spPr>
        <p:txBody>
          <a:bodyPr>
            <a:normAutofit/>
          </a:bodyPr>
          <a:lstStyle>
            <a:lvl1pPr marL="0" indent="0">
              <a:spcBef>
                <a:spcPts val="1000"/>
              </a:spcBef>
              <a:buFont typeface="Arial" panose="020B0604020202020204" pitchFamily="34" charset="0"/>
              <a:buNone/>
              <a:defRPr sz="2000">
                <a:latin typeface="+mn-lt"/>
              </a:defRPr>
            </a:lvl1pPr>
            <a:lvl2pPr marL="283464" indent="-283464">
              <a:spcBef>
                <a:spcPts val="1000"/>
              </a:spcBef>
              <a:buFont typeface="Arial" panose="020B0604020202020204" pitchFamily="34" charset="0"/>
              <a:buChar char="•"/>
              <a:defRPr sz="2000">
                <a:latin typeface="+mn-lt"/>
              </a:defRPr>
            </a:lvl2pPr>
            <a:lvl3pPr marL="566928" indent="-283464">
              <a:spcBef>
                <a:spcPts val="1000"/>
              </a:spcBef>
              <a:buFont typeface="Arial" panose="020B0604020202020204" pitchFamily="34" charset="0"/>
              <a:buChar char="•"/>
              <a:defRPr sz="2000">
                <a:latin typeface="+mn-lt"/>
              </a:defRPr>
            </a:lvl3pPr>
            <a:lvl4pPr marL="850392" indent="-283464">
              <a:spcBef>
                <a:spcPts val="1000"/>
              </a:spcBef>
              <a:buFont typeface="Arial" panose="020B0604020202020204" pitchFamily="34" charset="0"/>
              <a:buChar char="•"/>
              <a:defRPr sz="2000">
                <a:latin typeface="+mn-lt"/>
              </a:defRPr>
            </a:lvl4pPr>
            <a:lvl5pPr marL="1133856" indent="-283464">
              <a:spcBef>
                <a:spcPts val="1000"/>
              </a:spcBef>
              <a:buFont typeface="Arial" panose="020B0604020202020204" pitchFamily="34" charset="0"/>
              <a:buChar char="•"/>
              <a:defRPr sz="2000">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a:extLst>
              <a:ext uri="{FF2B5EF4-FFF2-40B4-BE49-F238E27FC236}">
                <a16:creationId xmlns:a16="http://schemas.microsoft.com/office/drawing/2014/main" id="{94CA559C-3355-DE44-ACF9-BDB6083C4225}"/>
              </a:ext>
            </a:extLst>
          </p:cNvPr>
          <p:cNvSpPr>
            <a:spLocks noGrp="1"/>
          </p:cNvSpPr>
          <p:nvPr>
            <p:ph idx="10" hasCustomPrompt="1"/>
          </p:nvPr>
        </p:nvSpPr>
        <p:spPr>
          <a:xfrm>
            <a:off x="6283235" y="2023984"/>
            <a:ext cx="4663440" cy="3332832"/>
          </a:xfrm>
        </p:spPr>
        <p:txBody>
          <a:bodyPr>
            <a:normAutofit/>
          </a:bodyPr>
          <a:lstStyle>
            <a:lvl1pPr marL="0" indent="0">
              <a:spcBef>
                <a:spcPts val="1000"/>
              </a:spcBef>
              <a:buFont typeface="Arial" panose="020B0604020202020204" pitchFamily="34" charset="0"/>
              <a:buNone/>
              <a:defRPr sz="2000">
                <a:latin typeface="+mn-lt"/>
              </a:defRPr>
            </a:lvl1pPr>
            <a:lvl2pPr marL="283464" indent="-283464">
              <a:spcBef>
                <a:spcPts val="1000"/>
              </a:spcBef>
              <a:buFont typeface="Arial" panose="020B0604020202020204" pitchFamily="34" charset="0"/>
              <a:buChar char="•"/>
              <a:defRPr sz="2000">
                <a:latin typeface="+mn-lt"/>
              </a:defRPr>
            </a:lvl2pPr>
            <a:lvl3pPr marL="566928" indent="-283464">
              <a:spcBef>
                <a:spcPts val="1000"/>
              </a:spcBef>
              <a:buFont typeface="Arial" panose="020B0604020202020204" pitchFamily="34" charset="0"/>
              <a:buChar char="•"/>
              <a:defRPr sz="2000">
                <a:latin typeface="+mn-lt"/>
              </a:defRPr>
            </a:lvl3pPr>
            <a:lvl4pPr marL="850392" indent="-283464">
              <a:spcBef>
                <a:spcPts val="1000"/>
              </a:spcBef>
              <a:buFont typeface="Arial" panose="020B0604020202020204" pitchFamily="34" charset="0"/>
              <a:buChar char="•"/>
              <a:defRPr sz="2000">
                <a:latin typeface="+mn-lt"/>
              </a:defRPr>
            </a:lvl4pPr>
            <a:lvl5pPr marL="1133856" indent="-283464">
              <a:spcBef>
                <a:spcPts val="1000"/>
              </a:spcBef>
              <a:buFont typeface="Arial" panose="020B0604020202020204" pitchFamily="34" charset="0"/>
              <a:buChar char="•"/>
              <a:defRPr sz="2000">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r>
              <a:rPr lang="en-US" dirty="0"/>
              <a:t>9/8/20XX</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endParaRPr lang="en-US" dirty="0"/>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767843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2 content">
    <p:bg>
      <p:bgPr>
        <a:solidFill>
          <a:schemeClr val="accent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A0E8D4A-B13C-C7EE-5E27-278124A1276E}"/>
              </a:ext>
              <a:ext uri="{C183D7F6-B498-43B3-948B-1728B52AA6E4}">
                <adec:decorative xmlns:adec="http://schemas.microsoft.com/office/drawing/2017/decorative" val="1"/>
              </a:ext>
            </a:extLst>
          </p:cNvPr>
          <p:cNvGrpSpPr/>
          <p:nvPr userDrawn="1"/>
        </p:nvGrpSpPr>
        <p:grpSpPr>
          <a:xfrm>
            <a:off x="1" y="1"/>
            <a:ext cx="12191999" cy="6857999"/>
            <a:chOff x="1" y="1"/>
            <a:chExt cx="12191999" cy="6857999"/>
          </a:xfrm>
        </p:grpSpPr>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rot="5400000" flipH="1">
              <a:off x="1"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1167492" y="69008"/>
            <a:ext cx="9779183" cy="1706563"/>
          </a:xfrm>
        </p:spPr>
        <p:txBody>
          <a:bodyPr anchor="b">
            <a:noAutofit/>
          </a:bodyPr>
          <a:lstStyle>
            <a:lvl1pPr>
              <a:defRPr sz="4200" b="1">
                <a:solidFill>
                  <a:schemeClr val="bg1"/>
                </a:solidFill>
                <a:latin typeface="+mj-lt"/>
              </a:defRPr>
            </a:lvl1pPr>
          </a:lstStyle>
          <a:p>
            <a:r>
              <a:rPr lang="en-US" dirty="0"/>
              <a:t>Click to add title</a:t>
            </a:r>
          </a:p>
        </p:txBody>
      </p:sp>
      <p:sp>
        <p:nvSpPr>
          <p:cNvPr id="14" name="Content Placeholder 2">
            <a:extLst>
              <a:ext uri="{FF2B5EF4-FFF2-40B4-BE49-F238E27FC236}">
                <a16:creationId xmlns:a16="http://schemas.microsoft.com/office/drawing/2014/main" id="{926B296A-EB6A-9BE9-E813-B15C46524F4D}"/>
              </a:ext>
            </a:extLst>
          </p:cNvPr>
          <p:cNvSpPr>
            <a:spLocks noGrp="1"/>
          </p:cNvSpPr>
          <p:nvPr>
            <p:ph idx="12" hasCustomPrompt="1"/>
          </p:nvPr>
        </p:nvSpPr>
        <p:spPr>
          <a:xfrm>
            <a:off x="1167493" y="2023984"/>
            <a:ext cx="4663440" cy="3332832"/>
          </a:xfrm>
        </p:spPr>
        <p:txBody>
          <a:bodyPr>
            <a:normAutofit/>
          </a:bodyPr>
          <a:lstStyle>
            <a:lvl1pPr marL="530352" indent="-530352">
              <a:spcBef>
                <a:spcPts val="1000"/>
              </a:spcBef>
              <a:buFont typeface="+mj-lt"/>
              <a:buAutoNum type="arabicPeriod"/>
              <a:defRPr sz="2000">
                <a:solidFill>
                  <a:schemeClr val="bg1"/>
                </a:solidFill>
                <a:latin typeface="+mn-lt"/>
              </a:defRPr>
            </a:lvl1pPr>
            <a:lvl2pPr marL="1097280" indent="-530352">
              <a:spcBef>
                <a:spcPts val="1000"/>
              </a:spcBef>
              <a:buFont typeface="+mj-lt"/>
              <a:buAutoNum type="alphaLcPeriod"/>
              <a:defRPr sz="2000">
                <a:solidFill>
                  <a:schemeClr val="bg1"/>
                </a:solidFill>
                <a:latin typeface="+mn-lt"/>
              </a:defRPr>
            </a:lvl2pPr>
            <a:lvl3pPr marL="1645920" indent="-530352">
              <a:spcBef>
                <a:spcPts val="1000"/>
              </a:spcBef>
              <a:buFont typeface="+mj-lt"/>
              <a:buAutoNum type="arabicParenR"/>
              <a:defRPr sz="2000">
                <a:solidFill>
                  <a:schemeClr val="bg1"/>
                </a:solidFill>
                <a:latin typeface="+mn-lt"/>
              </a:defRPr>
            </a:lvl3pPr>
            <a:lvl4pPr marL="1920240" indent="-530352">
              <a:spcBef>
                <a:spcPts val="1000"/>
              </a:spcBef>
              <a:buFont typeface="+mj-lt"/>
              <a:buAutoNum type="alphaLcParenR"/>
              <a:defRPr sz="2000">
                <a:solidFill>
                  <a:schemeClr val="bg1"/>
                </a:solidFill>
                <a:latin typeface="+mn-lt"/>
              </a:defRPr>
            </a:lvl4pPr>
            <a:lvl5pPr marL="2560320" indent="-514350">
              <a:spcBef>
                <a:spcPts val="1000"/>
              </a:spcBef>
              <a:buFont typeface="+mj-lt"/>
              <a:buAutoNum type="romanLcPeriod"/>
              <a:defRPr sz="2000">
                <a:solidFill>
                  <a:schemeClr val="bg1"/>
                </a:solidFill>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9435B7D5-E7F8-1267-8942-3C97BE836B98}"/>
              </a:ext>
            </a:extLst>
          </p:cNvPr>
          <p:cNvSpPr>
            <a:spLocks noGrp="1"/>
          </p:cNvSpPr>
          <p:nvPr>
            <p:ph idx="11" hasCustomPrompt="1"/>
          </p:nvPr>
        </p:nvSpPr>
        <p:spPr>
          <a:xfrm>
            <a:off x="6283235" y="2023984"/>
            <a:ext cx="4663440" cy="3332832"/>
          </a:xfrm>
        </p:spPr>
        <p:txBody>
          <a:bodyPr>
            <a:normAutofit/>
          </a:bodyPr>
          <a:lstStyle>
            <a:lvl1pPr marL="0" indent="0">
              <a:spcBef>
                <a:spcPts val="1000"/>
              </a:spcBef>
              <a:buFont typeface="Arial" panose="020B0604020202020204" pitchFamily="34" charset="0"/>
              <a:buNone/>
              <a:defRPr sz="2000">
                <a:solidFill>
                  <a:schemeClr val="bg1"/>
                </a:solidFill>
                <a:latin typeface="+mn-lt"/>
              </a:defRPr>
            </a:lvl1pPr>
            <a:lvl2pPr marL="283464" indent="-283464">
              <a:spcBef>
                <a:spcPts val="1000"/>
              </a:spcBef>
              <a:buFont typeface="Arial" panose="020B0604020202020204" pitchFamily="34" charset="0"/>
              <a:buChar char="•"/>
              <a:defRPr sz="2000">
                <a:solidFill>
                  <a:schemeClr val="bg1"/>
                </a:solidFill>
                <a:latin typeface="+mn-lt"/>
              </a:defRPr>
            </a:lvl2pPr>
            <a:lvl3pPr marL="566928" indent="-283464">
              <a:spcBef>
                <a:spcPts val="1000"/>
              </a:spcBef>
              <a:buFont typeface="Arial" panose="020B0604020202020204" pitchFamily="34" charset="0"/>
              <a:buChar char="•"/>
              <a:defRPr sz="2000">
                <a:solidFill>
                  <a:schemeClr val="bg1"/>
                </a:solidFill>
                <a:latin typeface="+mn-lt"/>
              </a:defRPr>
            </a:lvl3pPr>
            <a:lvl4pPr marL="850392" indent="-283464">
              <a:spcBef>
                <a:spcPts val="1000"/>
              </a:spcBef>
              <a:buFont typeface="Arial" panose="020B0604020202020204" pitchFamily="34" charset="0"/>
              <a:buChar char="•"/>
              <a:defRPr sz="2000">
                <a:solidFill>
                  <a:schemeClr val="bg1"/>
                </a:solidFill>
                <a:latin typeface="+mn-lt"/>
              </a:defRPr>
            </a:lvl4pPr>
            <a:lvl5pPr marL="1133856" indent="-283464">
              <a:spcBef>
                <a:spcPts val="1000"/>
              </a:spcBef>
              <a:buFont typeface="Arial" panose="020B0604020202020204" pitchFamily="34" charset="0"/>
              <a:buChar char="•"/>
              <a:defRPr sz="2000">
                <a:solidFill>
                  <a:schemeClr val="bg1"/>
                </a:solidFill>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r>
              <a:rPr lang="en-US" dirty="0"/>
              <a:t>9/8/20XX</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2"/>
                </a:solidFill>
                <a:latin typeface="+mn-lt"/>
              </a:defRPr>
            </a:lvl1pPr>
          </a:lstStyle>
          <a:p>
            <a:endParaRPr lang="en-US" dirty="0"/>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4020426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Chart ">
    <p:bg>
      <p:bgPr>
        <a:solidFill>
          <a:schemeClr val="accent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BA2A58C-57B7-834C-8F5C-3299322411B1}"/>
              </a:ext>
              <a:ext uri="{C183D7F6-B498-43B3-948B-1728B52AA6E4}">
                <adec:decorative xmlns:adec="http://schemas.microsoft.com/office/drawing/2017/decorative" val="1"/>
              </a:ext>
            </a:extLst>
          </p:cNvPr>
          <p:cNvGrpSpPr/>
          <p:nvPr userDrawn="1"/>
        </p:nvGrpSpPr>
        <p:grpSpPr>
          <a:xfrm rot="16200000">
            <a:off x="10772262" y="152641"/>
            <a:ext cx="1572380" cy="1267097"/>
            <a:chOff x="7413403" y="4976359"/>
            <a:chExt cx="2334986" cy="1881641"/>
          </a:xfrm>
        </p:grpSpPr>
        <p:sp>
          <p:nvSpPr>
            <p:cNvPr id="13" name="Freeform 12">
              <a:extLst>
                <a:ext uri="{FF2B5EF4-FFF2-40B4-BE49-F238E27FC236}">
                  <a16:creationId xmlns:a16="http://schemas.microsoft.com/office/drawing/2014/main" id="{801D8067-144A-FE48-AF1E-529B662DCAD3}"/>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13">
              <a:extLst>
                <a:ext uri="{FF2B5EF4-FFF2-40B4-BE49-F238E27FC236}">
                  <a16:creationId xmlns:a16="http://schemas.microsoft.com/office/drawing/2014/main" id="{2ECA7D87-C78C-C140-AA28-C0FB20209045}"/>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1167492" y="136526"/>
            <a:ext cx="9779183" cy="1570038"/>
          </a:xfrm>
        </p:spPr>
        <p:txBody>
          <a:bodyPr anchor="b">
            <a:noAutofit/>
          </a:bodyPr>
          <a:lstStyle>
            <a:lvl1pPr>
              <a:defRPr sz="4200" b="1">
                <a:latin typeface="+mj-lt"/>
              </a:defRPr>
            </a:lvl1pPr>
          </a:lstStyle>
          <a:p>
            <a:r>
              <a:rPr lang="en-US" dirty="0"/>
              <a:t>Click to add title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hasCustomPrompt="1"/>
          </p:nvPr>
        </p:nvSpPr>
        <p:spPr>
          <a:xfrm>
            <a:off x="1167493" y="2084832"/>
            <a:ext cx="9779182" cy="3366813"/>
          </a:xfrm>
        </p:spPr>
        <p:txBody>
          <a:bodyPr>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r>
              <a:rPr lang="en-US" dirty="0"/>
              <a:t>9/8/20XX</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endParaRPr lang="en-US" dirty="0"/>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3"/>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190945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End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8AD52EA-B01E-8D38-D87A-BF7EB5B58A82}"/>
              </a:ext>
              <a:ext uri="{C183D7F6-B498-43B3-948B-1728B52AA6E4}">
                <adec:decorative xmlns:adec="http://schemas.microsoft.com/office/drawing/2017/decorative" val="1"/>
              </a:ext>
            </a:extLst>
          </p:cNvPr>
          <p:cNvGrpSpPr/>
          <p:nvPr userDrawn="1"/>
        </p:nvGrpSpPr>
        <p:grpSpPr>
          <a:xfrm>
            <a:off x="0" y="-1"/>
            <a:ext cx="12192001" cy="6864796"/>
            <a:chOff x="0" y="-1"/>
            <a:chExt cx="12192001" cy="6864796"/>
          </a:xfrm>
        </p:grpSpPr>
        <p:sp>
          <p:nvSpPr>
            <p:cNvPr id="4" name="Rectangle 3">
              <a:extLst>
                <a:ext uri="{FF2B5EF4-FFF2-40B4-BE49-F238E27FC236}">
                  <a16:creationId xmlns:a16="http://schemas.microsoft.com/office/drawing/2014/main" id="{9AC79249-FDC0-364D-A734-AE1DE1605D28}"/>
                </a:ext>
              </a:extLst>
            </p:cNvPr>
            <p:cNvSpPr/>
            <p:nvPr userDrawn="1"/>
          </p:nvSpPr>
          <p:spPr>
            <a:xfrm>
              <a:off x="8264426" y="0"/>
              <a:ext cx="39275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a:extLst>
                <a:ext uri="{FF2B5EF4-FFF2-40B4-BE49-F238E27FC236}">
                  <a16:creationId xmlns:a16="http://schemas.microsoft.com/office/drawing/2014/main" id="{F15FBB50-09C8-B64E-AE57-67C5E70810CB}"/>
                </a:ext>
              </a:extLst>
            </p:cNvPr>
            <p:cNvGrpSpPr/>
            <p:nvPr userDrawn="1"/>
          </p:nvGrpSpPr>
          <p:grpSpPr>
            <a:xfrm>
              <a:off x="8264427" y="3685939"/>
              <a:ext cx="3927573" cy="3178856"/>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2" name="Freeform 21">
              <a:extLst>
                <a:ext uri="{FF2B5EF4-FFF2-40B4-BE49-F238E27FC236}">
                  <a16:creationId xmlns:a16="http://schemas.microsoft.com/office/drawing/2014/main" id="{BC68F289-2744-2F48-893A-3F17911625C8}"/>
                </a:ext>
              </a:extLst>
            </p:cNvPr>
            <p:cNvSpPr/>
            <p:nvPr userDrawn="1"/>
          </p:nvSpPr>
          <p:spPr>
            <a:xfrm>
              <a:off x="0" y="-1"/>
              <a:ext cx="1167493" cy="1167493"/>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16">
              <a:extLst>
                <a:ext uri="{FF2B5EF4-FFF2-40B4-BE49-F238E27FC236}">
                  <a16:creationId xmlns:a16="http://schemas.microsoft.com/office/drawing/2014/main" id="{39563C76-BC00-DE47-88F5-C24D3CE3325A}"/>
                </a:ext>
              </a:extLst>
            </p:cNvPr>
            <p:cNvSpPr/>
            <p:nvPr userDrawn="1"/>
          </p:nvSpPr>
          <p:spPr>
            <a:xfrm>
              <a:off x="10228214" y="-1"/>
              <a:ext cx="1963787" cy="3178856"/>
            </a:xfrm>
            <a:custGeom>
              <a:avLst/>
              <a:gdLst>
                <a:gd name="connsiteX0" fmla="*/ 0 w 1963787"/>
                <a:gd name="connsiteY0" fmla="*/ 0 h 3178856"/>
                <a:gd name="connsiteX1" fmla="*/ 1963787 w 1963787"/>
                <a:gd name="connsiteY1" fmla="*/ 0 h 3178856"/>
                <a:gd name="connsiteX2" fmla="*/ 1963787 w 1963787"/>
                <a:gd name="connsiteY2" fmla="*/ 1967129 h 3178856"/>
                <a:gd name="connsiteX3" fmla="*/ 1963787 w 1963787"/>
                <a:gd name="connsiteY3" fmla="*/ 2349671 h 3178856"/>
                <a:gd name="connsiteX4" fmla="*/ 1963787 w 1963787"/>
                <a:gd name="connsiteY4" fmla="*/ 3178856 h 3178856"/>
                <a:gd name="connsiteX5" fmla="*/ 1963753 w 1963787"/>
                <a:gd name="connsiteY5" fmla="*/ 3178856 h 3178856"/>
                <a:gd name="connsiteX6" fmla="*/ 1763002 w 1963787"/>
                <a:gd name="connsiteY6" fmla="*/ 3168629 h 3178856"/>
                <a:gd name="connsiteX7" fmla="*/ 0 w 1963787"/>
                <a:gd name="connsiteY7" fmla="*/ 1197921 h 3178856"/>
                <a:gd name="connsiteX8" fmla="*/ 0 w 1963787"/>
                <a:gd name="connsiteY8" fmla="*/ 1039961 h 3178856"/>
                <a:gd name="connsiteX9" fmla="*/ 0 w 1963787"/>
                <a:gd name="connsiteY9" fmla="*/ 0 h 317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3787" h="3178856">
                  <a:moveTo>
                    <a:pt x="0" y="0"/>
                  </a:moveTo>
                  <a:lnTo>
                    <a:pt x="1963787" y="0"/>
                  </a:lnTo>
                  <a:lnTo>
                    <a:pt x="1963787" y="1967129"/>
                  </a:lnTo>
                  <a:lnTo>
                    <a:pt x="1963787" y="2349671"/>
                  </a:lnTo>
                  <a:lnTo>
                    <a:pt x="1963787" y="3178856"/>
                  </a:lnTo>
                  <a:lnTo>
                    <a:pt x="1963753" y="3178856"/>
                  </a:lnTo>
                  <a:lnTo>
                    <a:pt x="1763002" y="3168629"/>
                  </a:lnTo>
                  <a:cubicBezTo>
                    <a:pt x="772749" y="3067186"/>
                    <a:pt x="0" y="2223585"/>
                    <a:pt x="0" y="1197921"/>
                  </a:cubicBezTo>
                  <a:lnTo>
                    <a:pt x="0" y="103996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494248F2-5264-4601-AA0B-6C092F77F2DD}"/>
              </a:ext>
            </a:extLst>
          </p:cNvPr>
          <p:cNvSpPr>
            <a:spLocks noGrp="1"/>
          </p:cNvSpPr>
          <p:nvPr>
            <p:ph type="ctrTitle" hasCustomPrompt="1"/>
          </p:nvPr>
        </p:nvSpPr>
        <p:spPr>
          <a:xfrm>
            <a:off x="1167494" y="252549"/>
            <a:ext cx="6220278" cy="3262811"/>
          </a:xfrm>
        </p:spPr>
        <p:txBody>
          <a:bodyPr anchor="b">
            <a:noAutofit/>
          </a:bodyPr>
          <a:lstStyle>
            <a:lvl1pPr algn="l">
              <a:defRPr sz="6000" b="1">
                <a:latin typeface="+mj-lt"/>
              </a:defRPr>
            </a:lvl1pPr>
          </a:lstStyle>
          <a:p>
            <a:r>
              <a:rPr lang="en-US" dirty="0"/>
              <a:t>Click to add title</a:t>
            </a:r>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hasCustomPrompt="1"/>
          </p:nvPr>
        </p:nvSpPr>
        <p:spPr>
          <a:xfrm>
            <a:off x="1167493" y="3685939"/>
            <a:ext cx="6220277" cy="2919512"/>
          </a:xfrm>
        </p:spPr>
        <p:txBody>
          <a:bodyPr anchor="t" anchorCtr="0">
            <a:normAutofit/>
          </a:bodyPr>
          <a:lstStyle>
            <a:lvl1pPr marL="0" indent="0" algn="l">
              <a:buNone/>
              <a:defRPr sz="28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Click to add text</a:t>
            </a:r>
          </a:p>
        </p:txBody>
      </p:sp>
    </p:spTree>
    <p:extLst>
      <p:ext uri="{BB962C8B-B14F-4D97-AF65-F5344CB8AC3E}">
        <p14:creationId xmlns:p14="http://schemas.microsoft.com/office/powerpoint/2010/main" val="2544706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11/4/25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641127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ED77A09-15C2-4E47-948E-AACAFCA47D40}"/>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tx2"/>
                </a:solidFill>
                <a:latin typeface="+mn-lt"/>
              </a:defRPr>
            </a:lvl1pPr>
          </a:lstStyle>
          <a:p>
            <a:r>
              <a:rPr lang="en-US" dirty="0"/>
              <a:t>9/8/20XX</a:t>
            </a:r>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tx2"/>
                </a:solidFill>
                <a:latin typeface="+mn-lt"/>
              </a:defRPr>
            </a:lvl1pPr>
          </a:lstStyle>
          <a:p>
            <a:endParaRPr lang="en-US" dirty="0"/>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noAutofit/>
          </a:bodyPr>
          <a:lstStyle>
            <a:lvl1pPr algn="r">
              <a:defRPr sz="1200">
                <a:solidFill>
                  <a:schemeClr val="tx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1" r:id="rId3"/>
    <p:sldLayoutId id="2147483659" r:id="rId4"/>
    <p:sldLayoutId id="2147483668" r:id="rId5"/>
    <p:sldLayoutId id="2147483669" r:id="rId6"/>
    <p:sldLayoutId id="2147483661" r:id="rId7"/>
    <p:sldLayoutId id="2147483666" r:id="rId8"/>
    <p:sldLayoutId id="2147483672" r:id="rId9"/>
  </p:sldLayoutIdLst>
  <p:hf sldNum="0" hdr="0" ftr="0" dt="0"/>
  <p:txStyles>
    <p:titleStyle>
      <a:lvl1pPr algn="l" defTabSz="914400" rtl="0" eaLnBrk="1" latinLnBrk="0" hangingPunct="1">
        <a:lnSpc>
          <a:spcPct val="8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youtube.com/watch?v=oW4XgZ2_Vdo"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9.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customXml" Target="../ink/ink2.xml"/></Relationships>
</file>

<file path=ppt/slides/_rels/slide17.xml.rels><?xml version="1.0" encoding="UTF-8" standalone="yes"?>
<Relationships xmlns="http://schemas.openxmlformats.org/package/2006/relationships"><Relationship Id="rId2" Type="http://schemas.openxmlformats.org/officeDocument/2006/relationships/hyperlink" Target="https://www.youtube.com/watch?v=TpKAGbj-H3w"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customXml" Target="../ink/ink3.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customXml" Target="../ink/ink4.xml"/><Relationship Id="rId7" Type="http://schemas.openxmlformats.org/officeDocument/2006/relationships/customXml" Target="../ink/ink6.xml"/><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customXml" Target="../ink/ink5.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ustomXml" Target="../ink/ink7.xml"/><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customXml" Target="../ink/ink8.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customXml" Target="../ink/ink9.xml"/><Relationship Id="rId7" Type="http://schemas.openxmlformats.org/officeDocument/2006/relationships/customXml" Target="../ink/ink11.xml"/><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customXml" Target="../ink/ink10.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ustomXml" Target="../ink/ink12.xml"/><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3" Type="http://schemas.openxmlformats.org/officeDocument/2006/relationships/image" Target="../media/image520.png"/><Relationship Id="rId18" Type="http://schemas.openxmlformats.org/officeDocument/2006/relationships/customXml" Target="../ink/ink21.xml"/><Relationship Id="rId26" Type="http://schemas.openxmlformats.org/officeDocument/2006/relationships/customXml" Target="../ink/ink25.xml"/><Relationship Id="rId21" Type="http://schemas.openxmlformats.org/officeDocument/2006/relationships/image" Target="../media/image560.png"/><Relationship Id="rId34" Type="http://schemas.openxmlformats.org/officeDocument/2006/relationships/customXml" Target="../ink/ink29.xml"/><Relationship Id="rId42" Type="http://schemas.openxmlformats.org/officeDocument/2006/relationships/customXml" Target="../ink/ink31.xml"/><Relationship Id="rId50" Type="http://schemas.openxmlformats.org/officeDocument/2006/relationships/customXml" Target="../ink/ink33.xml"/><Relationship Id="rId7" Type="http://schemas.openxmlformats.org/officeDocument/2006/relationships/image" Target="../media/image490.png"/><Relationship Id="rId2" Type="http://schemas.openxmlformats.org/officeDocument/2006/relationships/customXml" Target="../ink/ink13.xml"/><Relationship Id="rId16" Type="http://schemas.openxmlformats.org/officeDocument/2006/relationships/customXml" Target="../ink/ink20.xml"/><Relationship Id="rId20" Type="http://schemas.openxmlformats.org/officeDocument/2006/relationships/customXml" Target="../ink/ink22.xml"/><Relationship Id="rId29" Type="http://schemas.openxmlformats.org/officeDocument/2006/relationships/image" Target="../media/image60.png"/><Relationship Id="rId41" Type="http://schemas.openxmlformats.org/officeDocument/2006/relationships/image" Target="../media/image660.png"/><Relationship Id="rId1" Type="http://schemas.openxmlformats.org/officeDocument/2006/relationships/slideLayout" Target="../slideLayouts/slideLayout2.xml"/><Relationship Id="rId6" Type="http://schemas.openxmlformats.org/officeDocument/2006/relationships/customXml" Target="../ink/ink15.xml"/><Relationship Id="rId11" Type="http://schemas.openxmlformats.org/officeDocument/2006/relationships/image" Target="../media/image510.png"/><Relationship Id="rId24" Type="http://schemas.openxmlformats.org/officeDocument/2006/relationships/customXml" Target="../ink/ink24.xml"/><Relationship Id="rId32" Type="http://schemas.openxmlformats.org/officeDocument/2006/relationships/customXml" Target="../ink/ink28.xml"/><Relationship Id="rId5" Type="http://schemas.openxmlformats.org/officeDocument/2006/relationships/image" Target="../media/image480.png"/><Relationship Id="rId15" Type="http://schemas.openxmlformats.org/officeDocument/2006/relationships/image" Target="../media/image530.png"/><Relationship Id="rId23" Type="http://schemas.openxmlformats.org/officeDocument/2006/relationships/image" Target="../media/image570.png"/><Relationship Id="rId28" Type="http://schemas.openxmlformats.org/officeDocument/2006/relationships/customXml" Target="../ink/ink26.xml"/><Relationship Id="rId36" Type="http://schemas.openxmlformats.org/officeDocument/2006/relationships/customXml" Target="../ink/ink30.xml"/><Relationship Id="rId49" Type="http://schemas.openxmlformats.org/officeDocument/2006/relationships/image" Target="../media/image700.png"/><Relationship Id="rId10" Type="http://schemas.openxmlformats.org/officeDocument/2006/relationships/customXml" Target="../ink/ink17.xml"/><Relationship Id="rId19" Type="http://schemas.openxmlformats.org/officeDocument/2006/relationships/image" Target="../media/image550.png"/><Relationship Id="rId31" Type="http://schemas.openxmlformats.org/officeDocument/2006/relationships/image" Target="../media/image61.png"/><Relationship Id="rId44" Type="http://schemas.openxmlformats.org/officeDocument/2006/relationships/customXml" Target="../ink/ink32.xml"/><Relationship Id="rId4" Type="http://schemas.openxmlformats.org/officeDocument/2006/relationships/customXml" Target="../ink/ink14.xml"/><Relationship Id="rId9" Type="http://schemas.openxmlformats.org/officeDocument/2006/relationships/image" Target="../media/image500.png"/><Relationship Id="rId14" Type="http://schemas.openxmlformats.org/officeDocument/2006/relationships/customXml" Target="../ink/ink19.xml"/><Relationship Id="rId22" Type="http://schemas.openxmlformats.org/officeDocument/2006/relationships/customXml" Target="../ink/ink23.xml"/><Relationship Id="rId27" Type="http://schemas.openxmlformats.org/officeDocument/2006/relationships/image" Target="../media/image590.png"/><Relationship Id="rId30" Type="http://schemas.openxmlformats.org/officeDocument/2006/relationships/customXml" Target="../ink/ink27.xml"/><Relationship Id="rId35" Type="http://schemas.openxmlformats.org/officeDocument/2006/relationships/image" Target="../media/image630.png"/><Relationship Id="rId43" Type="http://schemas.openxmlformats.org/officeDocument/2006/relationships/image" Target="../media/image670.png"/><Relationship Id="rId8" Type="http://schemas.openxmlformats.org/officeDocument/2006/relationships/customXml" Target="../ink/ink16.xml"/><Relationship Id="rId51" Type="http://schemas.openxmlformats.org/officeDocument/2006/relationships/image" Target="../media/image710.png"/><Relationship Id="rId3" Type="http://schemas.openxmlformats.org/officeDocument/2006/relationships/image" Target="../media/image470.png"/><Relationship Id="rId12" Type="http://schemas.openxmlformats.org/officeDocument/2006/relationships/customXml" Target="../ink/ink18.xml"/><Relationship Id="rId17" Type="http://schemas.openxmlformats.org/officeDocument/2006/relationships/image" Target="../media/image540.png"/><Relationship Id="rId25" Type="http://schemas.openxmlformats.org/officeDocument/2006/relationships/image" Target="../media/image580.png"/><Relationship Id="rId33" Type="http://schemas.openxmlformats.org/officeDocument/2006/relationships/image" Target="../media/image62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ustomXml" Target="../ink/ink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3D98-3C30-4CFC-8643-C81E829C8C25}"/>
              </a:ext>
            </a:extLst>
          </p:cNvPr>
          <p:cNvSpPr>
            <a:spLocks noGrp="1"/>
          </p:cNvSpPr>
          <p:nvPr>
            <p:ph type="ctrTitle"/>
          </p:nvPr>
        </p:nvSpPr>
        <p:spPr>
          <a:xfrm>
            <a:off x="907434" y="2432806"/>
            <a:ext cx="7506724" cy="1694577"/>
          </a:xfrm>
        </p:spPr>
        <p:txBody>
          <a:bodyPr/>
          <a:lstStyle/>
          <a:p>
            <a:pPr algn="ctr"/>
            <a:r>
              <a:rPr lang="en-US" sz="11500" dirty="0">
                <a:solidFill>
                  <a:schemeClr val="tx2"/>
                </a:solidFill>
              </a:rPr>
              <a:t>Pediatric Clinical </a:t>
            </a:r>
            <a:br>
              <a:rPr lang="en-US" sz="11500" dirty="0"/>
            </a:br>
            <a:br>
              <a:rPr lang="en-US" sz="1600" dirty="0"/>
            </a:br>
            <a:r>
              <a:rPr lang="en-US" sz="1600" dirty="0"/>
              <a:t> Shefa’a Al-fraheed: PhD candidate, MSN, RN pediatric Nursing</a:t>
            </a:r>
          </a:p>
        </p:txBody>
      </p:sp>
      <p:pic>
        <p:nvPicPr>
          <p:cNvPr id="4" name="Picture 3" descr="A baby sleeping with his hands behind his head&#10;&#10;AI-generated content may be incorrect.">
            <a:extLst>
              <a:ext uri="{FF2B5EF4-FFF2-40B4-BE49-F238E27FC236}">
                <a16:creationId xmlns:a16="http://schemas.microsoft.com/office/drawing/2014/main" id="{B914F378-8F04-206C-7026-9B10CF2A8C16}"/>
              </a:ext>
            </a:extLst>
          </p:cNvPr>
          <p:cNvPicPr>
            <a:picLocks noChangeAspect="1"/>
          </p:cNvPicPr>
          <p:nvPr/>
        </p:nvPicPr>
        <p:blipFill>
          <a:blip r:embed="rId3"/>
          <a:stretch>
            <a:fillRect/>
          </a:stretch>
        </p:blipFill>
        <p:spPr>
          <a:xfrm>
            <a:off x="8808720" y="468265"/>
            <a:ext cx="2856864" cy="2811830"/>
          </a:xfrm>
          <a:prstGeom prst="ellipse">
            <a:avLst/>
          </a:prstGeom>
          <a:ln>
            <a:noFill/>
          </a:ln>
          <a:effectLst>
            <a:softEdge rad="112500"/>
          </a:effectLst>
        </p:spPr>
      </p:pic>
    </p:spTree>
    <p:extLst>
      <p:ext uri="{BB962C8B-B14F-4D97-AF65-F5344CB8AC3E}">
        <p14:creationId xmlns:p14="http://schemas.microsoft.com/office/powerpoint/2010/main" val="22593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8453120" cy="6329680"/>
          </a:xfrm>
        </p:spPr>
        <p:txBody>
          <a:bodyPr/>
          <a:lstStyle/>
          <a:p>
            <a:r>
              <a:rPr lang="en-IN" b="1" u="sng" dirty="0"/>
              <a:t>Takes in to account 2 things:</a:t>
            </a:r>
          </a:p>
          <a:p>
            <a:r>
              <a:rPr lang="en-IN" b="1" dirty="0">
                <a:solidFill>
                  <a:srgbClr val="FF0000"/>
                </a:solidFill>
              </a:rPr>
              <a:t>1. Neuromuscular maturity</a:t>
            </a:r>
          </a:p>
          <a:p>
            <a:endParaRPr lang="en-IN" dirty="0"/>
          </a:p>
          <a:p>
            <a:endParaRPr lang="en-IN" dirty="0"/>
          </a:p>
          <a:p>
            <a:endParaRPr lang="en-IN" dirty="0"/>
          </a:p>
          <a:p>
            <a:endParaRPr lang="en-IN" b="1" dirty="0">
              <a:solidFill>
                <a:srgbClr val="C00000"/>
              </a:solidFill>
            </a:endParaRPr>
          </a:p>
          <a:p>
            <a:endParaRPr lang="en-IN" b="1" dirty="0">
              <a:solidFill>
                <a:srgbClr val="C00000"/>
              </a:solidFill>
            </a:endParaRPr>
          </a:p>
          <a:p>
            <a:r>
              <a:rPr lang="en-IN" b="1" dirty="0">
                <a:solidFill>
                  <a:srgbClr val="C00000"/>
                </a:solidFill>
              </a:rPr>
              <a:t>2.Physical maturity</a:t>
            </a:r>
          </a:p>
        </p:txBody>
      </p:sp>
      <p:sp>
        <p:nvSpPr>
          <p:cNvPr id="4" name="TextBox 3"/>
          <p:cNvSpPr txBox="1"/>
          <p:nvPr/>
        </p:nvSpPr>
        <p:spPr>
          <a:xfrm>
            <a:off x="2423592" y="1556793"/>
            <a:ext cx="7279208" cy="1200329"/>
          </a:xfrm>
          <a:prstGeom prst="rect">
            <a:avLst/>
          </a:prstGeom>
          <a:noFill/>
        </p:spPr>
        <p:txBody>
          <a:bodyPr wrap="square" rtlCol="0">
            <a:spAutoFit/>
          </a:bodyPr>
          <a:lstStyle/>
          <a:p>
            <a:pPr marL="342900" indent="-342900">
              <a:buAutoNum type="arabicPeriod"/>
            </a:pPr>
            <a:r>
              <a:rPr lang="en-IN" sz="2400" b="1" dirty="0"/>
              <a:t>Posture				4. Popliteal angle</a:t>
            </a:r>
          </a:p>
          <a:p>
            <a:pPr marL="342900" indent="-342900">
              <a:buAutoNum type="arabicPeriod"/>
            </a:pPr>
            <a:r>
              <a:rPr lang="en-IN" sz="2400" b="1" dirty="0"/>
              <a:t>Square Window Test		5. Scarf Sign</a:t>
            </a:r>
          </a:p>
          <a:p>
            <a:pPr marL="342900" indent="-342900">
              <a:buAutoNum type="arabicPeriod"/>
            </a:pPr>
            <a:r>
              <a:rPr lang="en-IN" sz="2400" b="1" dirty="0"/>
              <a:t>Arm recoil				6. Heal to ear test</a:t>
            </a:r>
          </a:p>
        </p:txBody>
      </p:sp>
      <p:sp>
        <p:nvSpPr>
          <p:cNvPr id="5" name="TextBox 4"/>
          <p:cNvSpPr txBox="1"/>
          <p:nvPr/>
        </p:nvSpPr>
        <p:spPr>
          <a:xfrm>
            <a:off x="2518717" y="4248636"/>
            <a:ext cx="7088958" cy="1200329"/>
          </a:xfrm>
          <a:prstGeom prst="rect">
            <a:avLst/>
          </a:prstGeom>
          <a:noFill/>
        </p:spPr>
        <p:txBody>
          <a:bodyPr wrap="square" rtlCol="0">
            <a:spAutoFit/>
          </a:bodyPr>
          <a:lstStyle/>
          <a:p>
            <a:pPr marL="342900" indent="-342900">
              <a:buAutoNum type="arabicPeriod"/>
            </a:pPr>
            <a:r>
              <a:rPr lang="en-IN" sz="2400" b="1" dirty="0"/>
              <a:t>Skin					4. Breast	</a:t>
            </a:r>
          </a:p>
          <a:p>
            <a:pPr marL="342900" indent="-342900">
              <a:buAutoNum type="arabicPeriod"/>
            </a:pPr>
            <a:r>
              <a:rPr lang="en-IN" sz="2400" b="1" dirty="0" err="1"/>
              <a:t>Lanugo</a:t>
            </a:r>
            <a:r>
              <a:rPr lang="en-IN" sz="2400" b="1" dirty="0"/>
              <a:t>				5. Eye/Ears</a:t>
            </a:r>
          </a:p>
          <a:p>
            <a:pPr marL="342900" indent="-342900">
              <a:buAutoNum type="arabicPeriod"/>
            </a:pPr>
            <a:r>
              <a:rPr lang="en-IN" sz="2400" b="1" dirty="0"/>
              <a:t>Plantar surface			6. Genitals</a:t>
            </a:r>
          </a:p>
        </p:txBody>
      </p:sp>
      <p:sp>
        <p:nvSpPr>
          <p:cNvPr id="6" name="Rectangle 5"/>
          <p:cNvSpPr/>
          <p:nvPr/>
        </p:nvSpPr>
        <p:spPr>
          <a:xfrm>
            <a:off x="762655" y="5806460"/>
            <a:ext cx="8012229" cy="523220"/>
          </a:xfrm>
          <a:prstGeom prst="rect">
            <a:avLst/>
          </a:prstGeom>
          <a:solidFill>
            <a:schemeClr val="accent1">
              <a:lumMod val="40000"/>
              <a:lumOff val="60000"/>
            </a:schemeClr>
          </a:solidFill>
          <a:ln>
            <a:solidFill>
              <a:srgbClr val="FF0000"/>
            </a:solidFill>
          </a:ln>
        </p:spPr>
        <p:txBody>
          <a:bodyPr wrap="square">
            <a:spAutoFit/>
          </a:bodyPr>
          <a:lstStyle/>
          <a:p>
            <a:r>
              <a:rPr lang="en-IN" sz="2800" b="1" i="1" dirty="0">
                <a:solidFill>
                  <a:srgbClr val="0070C0"/>
                </a:solidFill>
              </a:rPr>
              <a:t>Neurological signs are more reliable than physical</a:t>
            </a:r>
            <a:endParaRPr lang="en-IN" sz="2800" b="1" dirty="0"/>
          </a:p>
        </p:txBody>
      </p:sp>
      <p:cxnSp>
        <p:nvCxnSpPr>
          <p:cNvPr id="8" name="Straight Connector 7"/>
          <p:cNvCxnSpPr>
            <a:cxnSpLocks/>
          </p:cNvCxnSpPr>
          <p:nvPr/>
        </p:nvCxnSpPr>
        <p:spPr>
          <a:xfrm>
            <a:off x="1524000" y="3201145"/>
            <a:ext cx="84531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a:cxnSpLocks/>
          </p:cNvCxnSpPr>
          <p:nvPr/>
        </p:nvCxnSpPr>
        <p:spPr>
          <a:xfrm>
            <a:off x="1524000" y="5448965"/>
            <a:ext cx="845312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0BFBD65-99FA-A747-00EF-28406B54AFBF}"/>
              </a:ext>
            </a:extLst>
          </p:cNvPr>
          <p:cNvSpPr txBox="1"/>
          <p:nvPr/>
        </p:nvSpPr>
        <p:spPr>
          <a:xfrm>
            <a:off x="579585" y="6375414"/>
            <a:ext cx="10849760" cy="369332"/>
          </a:xfrm>
          <a:prstGeom prst="rect">
            <a:avLst/>
          </a:prstGeom>
          <a:noFill/>
        </p:spPr>
        <p:txBody>
          <a:bodyPr wrap="square">
            <a:spAutoFit/>
          </a:bodyPr>
          <a:lstStyle/>
          <a:p>
            <a:r>
              <a:rPr lang="en-US" dirty="0">
                <a:hlinkClick r:id="rId2"/>
              </a:rPr>
              <a:t>Robert Kennedy College - University of Cumbria Online Master </a:t>
            </a:r>
            <a:r>
              <a:rPr lang="en-US" dirty="0" err="1">
                <a:hlinkClick r:id="rId2"/>
              </a:rPr>
              <a:t>Programmes</a:t>
            </a:r>
            <a:r>
              <a:rPr lang="en-US" dirty="0">
                <a:hlinkClick r:id="rId2"/>
              </a:rPr>
              <a:t> 100% Online in just 1 Year</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8B17A73-051F-72F3-6489-521F8333A019}"/>
              </a:ext>
            </a:extLst>
          </p:cNvPr>
          <p:cNvSpPr>
            <a:spLocks noGrp="1"/>
          </p:cNvSpPr>
          <p:nvPr>
            <p:ph type="title"/>
          </p:nvPr>
        </p:nvSpPr>
        <p:spPr>
          <a:xfrm>
            <a:off x="1139504" y="447077"/>
            <a:ext cx="8839200" cy="533400"/>
          </a:xfrm>
        </p:spPr>
        <p:txBody>
          <a:bodyPr/>
          <a:lstStyle/>
          <a:p>
            <a:pPr algn="ctr" eaLnBrk="1" hangingPunct="1"/>
            <a:r>
              <a:rPr lang="en-US" altLang="en-US" sz="4400" b="1" dirty="0">
                <a:solidFill>
                  <a:schemeClr val="tx2"/>
                </a:solidFill>
                <a:cs typeface="Tahoma" panose="020B0604030504040204" pitchFamily="34" charset="0"/>
              </a:rPr>
              <a:t>Tests To Assess Gestational Age</a:t>
            </a:r>
          </a:p>
        </p:txBody>
      </p:sp>
      <p:sp>
        <p:nvSpPr>
          <p:cNvPr id="5" name="Content Placeholder 2">
            <a:extLst>
              <a:ext uri="{FF2B5EF4-FFF2-40B4-BE49-F238E27FC236}">
                <a16:creationId xmlns:a16="http://schemas.microsoft.com/office/drawing/2014/main" id="{7681A5AA-3366-51DE-FA00-9AF8FDE1A07B}"/>
              </a:ext>
            </a:extLst>
          </p:cNvPr>
          <p:cNvSpPr>
            <a:spLocks noGrp="1"/>
          </p:cNvSpPr>
          <p:nvPr>
            <p:ph idx="1"/>
          </p:nvPr>
        </p:nvSpPr>
        <p:spPr>
          <a:xfrm>
            <a:off x="454023" y="1340142"/>
            <a:ext cx="10426498" cy="6172200"/>
          </a:xfrm>
        </p:spPr>
        <p:txBody>
          <a:bodyPr/>
          <a:lstStyle/>
          <a:p>
            <a:pPr algn="l" rtl="0" eaLnBrk="1" hangingPunct="1">
              <a:lnSpc>
                <a:spcPct val="150000"/>
              </a:lnSpc>
            </a:pPr>
            <a:r>
              <a:rPr lang="en-US" altLang="en-US" sz="2000" b="1" dirty="0">
                <a:solidFill>
                  <a:srgbClr val="FF0000"/>
                </a:solidFill>
                <a:cs typeface="Tahoma" panose="020B0604030504040204" pitchFamily="34" charset="0"/>
              </a:rPr>
              <a:t>Posture</a:t>
            </a:r>
            <a:r>
              <a:rPr lang="en-US" altLang="en-US" sz="2000" dirty="0">
                <a:cs typeface="Tahoma" panose="020B0604030504040204" pitchFamily="34" charset="0"/>
              </a:rPr>
              <a:t>: With infant quiet and in a supine position, observe degree of flexion in arms and legs. Muscle tone and degree of flexion increase with maturity. Full flexion of the arms and legs.</a:t>
            </a:r>
          </a:p>
          <a:p>
            <a:pPr algn="l" rtl="0" eaLnBrk="1" hangingPunct="1">
              <a:lnSpc>
                <a:spcPct val="150000"/>
              </a:lnSpc>
            </a:pPr>
            <a:endParaRPr lang="en-US" altLang="en-US" sz="2000" dirty="0">
              <a:cs typeface="Tahoma" panose="020B0604030504040204" pitchFamily="34" charset="0"/>
            </a:endParaRPr>
          </a:p>
          <a:p>
            <a:pPr algn="l" rtl="0" eaLnBrk="1" hangingPunct="1">
              <a:lnSpc>
                <a:spcPct val="150000"/>
              </a:lnSpc>
            </a:pPr>
            <a:r>
              <a:rPr lang="en-US" altLang="en-US" sz="2000" b="1" dirty="0">
                <a:solidFill>
                  <a:srgbClr val="FF0000"/>
                </a:solidFill>
                <a:cs typeface="Tahoma" panose="020B0604030504040204" pitchFamily="34" charset="0"/>
              </a:rPr>
              <a:t>Square window</a:t>
            </a:r>
            <a:r>
              <a:rPr lang="en-US" altLang="en-US" sz="2000" dirty="0">
                <a:cs typeface="Tahoma" panose="020B0604030504040204" pitchFamily="34" charset="0"/>
              </a:rPr>
              <a:t>: With thumb supporting back of arm below wrist, apply gentle pressure with index and third fingers on dorsum of hand without rotating infant's wrist. Measure angle between base of thumb and forearm. Full flexion (hand lies flat on ventral surface of forearm)</a:t>
            </a:r>
          </a:p>
          <a:p>
            <a:pPr algn="l" rtl="0" eaLnBrk="1" hangingPunct="1"/>
            <a:endParaRPr lang="en-US" altLang="en-US" sz="1800" dirty="0">
              <a:cs typeface="Tahoma" panose="020B0604030504040204" pitchFamily="34" charset="0"/>
            </a:endParaRPr>
          </a:p>
        </p:txBody>
      </p:sp>
    </p:spTree>
    <p:extLst>
      <p:ext uri="{BB962C8B-B14F-4D97-AF65-F5344CB8AC3E}">
        <p14:creationId xmlns:p14="http://schemas.microsoft.com/office/powerpoint/2010/main" val="4248208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0" y="0"/>
            <a:ext cx="5596255" cy="665566"/>
          </a:xfrm>
          <a:prstGeom prst="rect">
            <a:avLst/>
          </a:prstGeom>
        </p:spPr>
        <p:txBody>
          <a:bodyPr vert="horz" wrap="square" lIns="0" tIns="110489" rIns="0" bIns="0" rtlCol="0">
            <a:spAutoFit/>
          </a:bodyPr>
          <a:lstStyle/>
          <a:p>
            <a:pPr marL="12700">
              <a:spcBef>
                <a:spcPts val="770"/>
              </a:spcBef>
              <a:tabLst>
                <a:tab pos="354965" algn="l"/>
                <a:tab pos="355600" algn="l"/>
              </a:tabLst>
            </a:pPr>
            <a:r>
              <a:rPr sz="3200" b="1" u="heavy" spc="-5" dirty="0">
                <a:solidFill>
                  <a:srgbClr val="17375E"/>
                </a:solidFill>
                <a:uFill>
                  <a:solidFill>
                    <a:srgbClr val="17375E"/>
                  </a:solidFill>
                </a:uFill>
                <a:latin typeface="Calibri"/>
                <a:cs typeface="Calibri"/>
              </a:rPr>
              <a:t>1</a:t>
            </a:r>
            <a:r>
              <a:rPr sz="3600" b="1" u="heavy" spc="-5" dirty="0">
                <a:solidFill>
                  <a:srgbClr val="17375E"/>
                </a:solidFill>
                <a:uFill>
                  <a:solidFill>
                    <a:srgbClr val="17375E"/>
                  </a:solidFill>
                </a:uFill>
                <a:latin typeface="Calibri"/>
                <a:cs typeface="Calibri"/>
              </a:rPr>
              <a:t>.</a:t>
            </a:r>
            <a:r>
              <a:rPr lang="en-US" sz="3600" b="1" u="heavy" spc="-5" dirty="0">
                <a:solidFill>
                  <a:srgbClr val="17375E"/>
                </a:solidFill>
                <a:uFill>
                  <a:solidFill>
                    <a:srgbClr val="17375E"/>
                  </a:solidFill>
                </a:uFill>
                <a:latin typeface="Calibri"/>
                <a:cs typeface="Calibri"/>
              </a:rPr>
              <a:t> </a:t>
            </a:r>
            <a:r>
              <a:rPr sz="3600" b="1" u="heavy" spc="-5" dirty="0">
                <a:solidFill>
                  <a:srgbClr val="17375E"/>
                </a:solidFill>
                <a:uFill>
                  <a:solidFill>
                    <a:srgbClr val="17375E"/>
                  </a:solidFill>
                </a:uFill>
                <a:latin typeface="Calibri"/>
                <a:cs typeface="Calibri"/>
              </a:rPr>
              <a:t>POSTURE</a:t>
            </a:r>
            <a:r>
              <a:rPr sz="3200" b="1" u="heavy" spc="-5" dirty="0">
                <a:solidFill>
                  <a:srgbClr val="17375E"/>
                </a:solidFill>
                <a:uFill>
                  <a:solidFill>
                    <a:srgbClr val="17375E"/>
                  </a:solidFill>
                </a:uFill>
                <a:latin typeface="Calibri"/>
                <a:cs typeface="Calibri"/>
              </a:rPr>
              <a:t>:</a:t>
            </a:r>
            <a:endParaRPr sz="3200" dirty="0">
              <a:latin typeface="Calibri"/>
              <a:cs typeface="Calibri"/>
            </a:endParaRPr>
          </a:p>
        </p:txBody>
      </p:sp>
      <p:pic>
        <p:nvPicPr>
          <p:cNvPr id="1026" name="Picture 2" descr="Newborn Nursing Care Pathway"/>
          <p:cNvPicPr>
            <a:picLocks noChangeAspect="1" noChangeArrowheads="1"/>
          </p:cNvPicPr>
          <p:nvPr/>
        </p:nvPicPr>
        <p:blipFill rotWithShape="1">
          <a:blip r:embed="rId2">
            <a:extLst>
              <a:ext uri="{28A0092B-C50C-407E-A947-70E740481C1C}">
                <a14:useLocalDpi xmlns:a14="http://schemas.microsoft.com/office/drawing/2010/main" val="0"/>
              </a:ext>
            </a:extLst>
          </a:blip>
          <a:srcRect l="4293" t="9261" r="8514" b="4762"/>
          <a:stretch/>
        </p:blipFill>
        <p:spPr bwMode="auto">
          <a:xfrm>
            <a:off x="6954473" y="822117"/>
            <a:ext cx="3713527" cy="37678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osture">
            <a:extLst>
              <a:ext uri="{FF2B5EF4-FFF2-40B4-BE49-F238E27FC236}">
                <a16:creationId xmlns:a16="http://schemas.microsoft.com/office/drawing/2014/main" id="{7961BB45-651F-B061-D9F6-BE916D6126F4}"/>
              </a:ext>
            </a:extLst>
          </p:cNvPr>
          <p:cNvPicPr>
            <a:picLocks noChangeAspect="1" noChangeArrowheads="1"/>
          </p:cNvPicPr>
          <p:nvPr/>
        </p:nvPicPr>
        <p:blipFill>
          <a:blip r:embed="rId3" cstate="print"/>
          <a:srcRect l="23003" r="14983"/>
          <a:stretch/>
        </p:blipFill>
        <p:spPr bwMode="auto">
          <a:xfrm rot="16200000">
            <a:off x="1660403" y="17392"/>
            <a:ext cx="3767892" cy="5377343"/>
          </a:xfrm>
          <a:prstGeom prst="rect">
            <a:avLst/>
          </a:prstGeom>
          <a:noFill/>
        </p:spPr>
      </p:pic>
      <p:pic>
        <p:nvPicPr>
          <p:cNvPr id="7" name="Picture 6" descr="A diagram of a person's body&#10;&#10;AI-generated content may be incorrect.">
            <a:extLst>
              <a:ext uri="{FF2B5EF4-FFF2-40B4-BE49-F238E27FC236}">
                <a16:creationId xmlns:a16="http://schemas.microsoft.com/office/drawing/2014/main" id="{7D9C7565-EE51-FB7D-5B1F-BD065D14A502}"/>
              </a:ext>
            </a:extLst>
          </p:cNvPr>
          <p:cNvPicPr>
            <a:picLocks noChangeAspect="1"/>
          </p:cNvPicPr>
          <p:nvPr/>
        </p:nvPicPr>
        <p:blipFill>
          <a:blip r:embed="rId4"/>
          <a:stretch>
            <a:fillRect/>
          </a:stretch>
        </p:blipFill>
        <p:spPr>
          <a:xfrm>
            <a:off x="730585" y="4666944"/>
            <a:ext cx="9858375" cy="18192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2">
            <a:extLst>
              <a:ext uri="{FF2B5EF4-FFF2-40B4-BE49-F238E27FC236}">
                <a16:creationId xmlns:a16="http://schemas.microsoft.com/office/drawing/2014/main" id="{AC9B0511-DE9D-3B70-E723-7597509B405B}"/>
              </a:ext>
            </a:extLst>
          </p:cNvPr>
          <p:cNvPicPr/>
          <p:nvPr/>
        </p:nvPicPr>
        <p:blipFill>
          <a:blip r:embed="rId2" cstate="print"/>
          <a:stretch>
            <a:fillRect/>
          </a:stretch>
        </p:blipFill>
        <p:spPr>
          <a:xfrm>
            <a:off x="5035422" y="822121"/>
            <a:ext cx="5861877" cy="3961912"/>
          </a:xfrm>
          <a:prstGeom prst="rect">
            <a:avLst/>
          </a:prstGeom>
        </p:spPr>
      </p:pic>
      <p:pic>
        <p:nvPicPr>
          <p:cNvPr id="6" name="Picture 2" descr="Neonatology | Obgyn Key">
            <a:extLst>
              <a:ext uri="{FF2B5EF4-FFF2-40B4-BE49-F238E27FC236}">
                <a16:creationId xmlns:a16="http://schemas.microsoft.com/office/drawing/2014/main" id="{4FBE81A7-9A04-2328-2A53-EF28E9A3B2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822119"/>
            <a:ext cx="3962389" cy="3961913"/>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2">
            <a:extLst>
              <a:ext uri="{FF2B5EF4-FFF2-40B4-BE49-F238E27FC236}">
                <a16:creationId xmlns:a16="http://schemas.microsoft.com/office/drawing/2014/main" id="{BE756C9C-F54F-02AD-9A80-BFBB23A78801}"/>
              </a:ext>
            </a:extLst>
          </p:cNvPr>
          <p:cNvSpPr txBox="1"/>
          <p:nvPr/>
        </p:nvSpPr>
        <p:spPr>
          <a:xfrm>
            <a:off x="1524000" y="0"/>
            <a:ext cx="5596255" cy="665566"/>
          </a:xfrm>
          <a:prstGeom prst="rect">
            <a:avLst/>
          </a:prstGeom>
        </p:spPr>
        <p:txBody>
          <a:bodyPr vert="horz" wrap="square" lIns="0" tIns="110489" rIns="0" bIns="0" rtlCol="0">
            <a:spAutoFit/>
          </a:bodyPr>
          <a:lstStyle/>
          <a:p>
            <a:pPr marL="12700">
              <a:spcBef>
                <a:spcPts val="770"/>
              </a:spcBef>
              <a:tabLst>
                <a:tab pos="354965" algn="l"/>
                <a:tab pos="355600" algn="l"/>
              </a:tabLst>
            </a:pPr>
            <a:r>
              <a:rPr lang="en-US" sz="3200" b="1" u="heavy" spc="-5" dirty="0">
                <a:solidFill>
                  <a:srgbClr val="17375E"/>
                </a:solidFill>
                <a:uFill>
                  <a:solidFill>
                    <a:srgbClr val="17375E"/>
                  </a:solidFill>
                </a:uFill>
                <a:latin typeface="Calibri"/>
                <a:cs typeface="Calibri"/>
              </a:rPr>
              <a:t>2</a:t>
            </a:r>
            <a:r>
              <a:rPr lang="en-US" sz="3600" b="1" u="heavy" spc="-5" dirty="0">
                <a:solidFill>
                  <a:srgbClr val="17375E"/>
                </a:solidFill>
                <a:uFill>
                  <a:solidFill>
                    <a:srgbClr val="17375E"/>
                  </a:solidFill>
                </a:uFill>
                <a:latin typeface="Calibri"/>
                <a:cs typeface="Calibri"/>
              </a:rPr>
              <a:t>. Square Window</a:t>
            </a:r>
            <a:r>
              <a:rPr lang="en-US" sz="3200" b="1" u="heavy" spc="-5" dirty="0">
                <a:solidFill>
                  <a:srgbClr val="17375E"/>
                </a:solidFill>
                <a:uFill>
                  <a:solidFill>
                    <a:srgbClr val="17375E"/>
                  </a:solidFill>
                </a:uFill>
                <a:latin typeface="Calibri"/>
                <a:cs typeface="Calibri"/>
              </a:rPr>
              <a:t>:</a:t>
            </a:r>
            <a:endParaRPr lang="en-US" sz="3200" dirty="0">
              <a:latin typeface="Calibri"/>
              <a:cs typeface="Calibri"/>
            </a:endParaRPr>
          </a:p>
        </p:txBody>
      </p:sp>
      <p:pic>
        <p:nvPicPr>
          <p:cNvPr id="11" name="Picture 10" descr="A screenshot of a white background with black text&#10;&#10;AI-generated content may be incorrect.">
            <a:extLst>
              <a:ext uri="{FF2B5EF4-FFF2-40B4-BE49-F238E27FC236}">
                <a16:creationId xmlns:a16="http://schemas.microsoft.com/office/drawing/2014/main" id="{B6E39699-ABDA-A8A3-855A-A5D3521AB583}"/>
              </a:ext>
            </a:extLst>
          </p:cNvPr>
          <p:cNvPicPr>
            <a:picLocks noChangeAspect="1"/>
          </p:cNvPicPr>
          <p:nvPr/>
        </p:nvPicPr>
        <p:blipFill>
          <a:blip r:embed="rId4"/>
          <a:srcRect b="10306"/>
          <a:stretch/>
        </p:blipFill>
        <p:spPr>
          <a:xfrm>
            <a:off x="515617" y="4995557"/>
            <a:ext cx="10086975" cy="1862443"/>
          </a:xfrm>
          <a:prstGeom prst="rect">
            <a:avLst/>
          </a:prstGeom>
        </p:spPr>
      </p:pic>
    </p:spTree>
    <p:extLst>
      <p:ext uri="{BB962C8B-B14F-4D97-AF65-F5344CB8AC3E}">
        <p14:creationId xmlns:p14="http://schemas.microsoft.com/office/powerpoint/2010/main" val="2521184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96B47-2622-F82D-5A04-E7D060583AA5}"/>
              </a:ext>
            </a:extLst>
          </p:cNvPr>
          <p:cNvSpPr>
            <a:spLocks noGrp="1"/>
          </p:cNvSpPr>
          <p:nvPr>
            <p:ph type="title"/>
          </p:nvPr>
        </p:nvSpPr>
        <p:spPr>
          <a:xfrm>
            <a:off x="1158863" y="394283"/>
            <a:ext cx="9779183" cy="915258"/>
          </a:xfrm>
        </p:spPr>
        <p:txBody>
          <a:bodyPr/>
          <a:lstStyle/>
          <a:p>
            <a:r>
              <a:rPr lang="en-US" altLang="en-US" sz="4000" b="1" dirty="0">
                <a:solidFill>
                  <a:schemeClr val="tx2"/>
                </a:solidFill>
                <a:cs typeface="Tahoma" panose="020B0604030504040204" pitchFamily="34" charset="0"/>
              </a:rPr>
              <a:t>Tests To Assess Gestational Age cont.</a:t>
            </a:r>
            <a:endParaRPr lang="en-US" dirty="0"/>
          </a:p>
        </p:txBody>
      </p:sp>
      <p:sp>
        <p:nvSpPr>
          <p:cNvPr id="3" name="Content Placeholder 2">
            <a:extLst>
              <a:ext uri="{FF2B5EF4-FFF2-40B4-BE49-F238E27FC236}">
                <a16:creationId xmlns:a16="http://schemas.microsoft.com/office/drawing/2014/main" id="{F97D9D26-3EC5-F4E1-BD86-4F2B3EDBB175}"/>
              </a:ext>
            </a:extLst>
          </p:cNvPr>
          <p:cNvSpPr>
            <a:spLocks noGrp="1"/>
          </p:cNvSpPr>
          <p:nvPr>
            <p:ph idx="1"/>
          </p:nvPr>
        </p:nvSpPr>
        <p:spPr>
          <a:xfrm>
            <a:off x="720270" y="1639962"/>
            <a:ext cx="9998480" cy="4446250"/>
          </a:xfrm>
        </p:spPr>
        <p:txBody>
          <a:bodyPr>
            <a:normAutofit fontScale="92500" lnSpcReduction="20000"/>
          </a:bodyPr>
          <a:lstStyle/>
          <a:p>
            <a:pPr>
              <a:lnSpc>
                <a:spcPct val="120000"/>
              </a:lnSpc>
            </a:pPr>
            <a:r>
              <a:rPr lang="en-US" altLang="en-US" sz="2800" b="1" dirty="0">
                <a:solidFill>
                  <a:srgbClr val="FF0000"/>
                </a:solidFill>
                <a:cs typeface="Tahoma" panose="020B0604030504040204" pitchFamily="34" charset="0"/>
              </a:rPr>
              <a:t>Arm recoil:</a:t>
            </a:r>
            <a:r>
              <a:rPr lang="en-US" altLang="en-US" sz="2800" dirty="0">
                <a:cs typeface="Tahoma" panose="020B0604030504040204" pitchFamily="34" charset="0"/>
              </a:rPr>
              <a:t> With infant supine, fully flex both forearms on upper arms, hold for </a:t>
            </a:r>
            <a:r>
              <a:rPr lang="en-US" altLang="en-US" sz="2800" b="1" dirty="0">
                <a:solidFill>
                  <a:srgbClr val="FF0000"/>
                </a:solidFill>
                <a:cs typeface="Tahoma" panose="020B0604030504040204" pitchFamily="34" charset="0"/>
              </a:rPr>
              <a:t>5 seconds</a:t>
            </a:r>
            <a:r>
              <a:rPr lang="en-US" altLang="en-US" sz="2800" dirty="0">
                <a:cs typeface="Tahoma" panose="020B0604030504040204" pitchFamily="34" charset="0"/>
              </a:rPr>
              <a:t>; pull down on hands to fully extend and rapidly release arms. Observe rapidity and intensity of recoil to a state of flexion. </a:t>
            </a:r>
            <a:r>
              <a:rPr lang="en-US" dirty="0"/>
              <a:t>A brisk return to full flexion.</a:t>
            </a:r>
          </a:p>
          <a:p>
            <a:pPr>
              <a:lnSpc>
                <a:spcPct val="120000"/>
              </a:lnSpc>
            </a:pPr>
            <a:endParaRPr lang="en-US" dirty="0"/>
          </a:p>
          <a:p>
            <a:pPr>
              <a:lnSpc>
                <a:spcPct val="120000"/>
              </a:lnSpc>
            </a:pPr>
            <a:r>
              <a:rPr lang="en-US" b="1" dirty="0">
                <a:solidFill>
                  <a:srgbClr val="FF0000"/>
                </a:solidFill>
              </a:rPr>
              <a:t>Popliteal angle</a:t>
            </a:r>
            <a:r>
              <a:rPr lang="en-US" dirty="0"/>
              <a:t>: With infant supine and pelvis flat on a firm surface, flex lower leg on thigh and then flex thigh on abdomen. While holding knee with thumb and index finger, extend lower leg with index finger of other hand. Measure degree of angle behind knee (popliteal angle). An angle of </a:t>
            </a:r>
            <a:r>
              <a:rPr lang="en-US" b="1" dirty="0">
                <a:solidFill>
                  <a:srgbClr val="FF0000"/>
                </a:solidFill>
              </a:rPr>
              <a:t>less than 90 </a:t>
            </a:r>
            <a:r>
              <a:rPr lang="en-US" dirty="0"/>
              <a:t>degrees.</a:t>
            </a:r>
          </a:p>
        </p:txBody>
      </p:sp>
    </p:spTree>
    <p:extLst>
      <p:ext uri="{BB962C8B-B14F-4D97-AF65-F5344CB8AC3E}">
        <p14:creationId xmlns:p14="http://schemas.microsoft.com/office/powerpoint/2010/main" val="1656991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2">
            <a:extLst>
              <a:ext uri="{FF2B5EF4-FFF2-40B4-BE49-F238E27FC236}">
                <a16:creationId xmlns:a16="http://schemas.microsoft.com/office/drawing/2014/main" id="{20349199-4F09-37BD-4EAC-34AF94B4E176}"/>
              </a:ext>
            </a:extLst>
          </p:cNvPr>
          <p:cNvPicPr/>
          <p:nvPr/>
        </p:nvPicPr>
        <p:blipFill>
          <a:blip r:embed="rId2" cstate="print"/>
          <a:stretch>
            <a:fillRect/>
          </a:stretch>
        </p:blipFill>
        <p:spPr>
          <a:xfrm>
            <a:off x="2342527" y="831209"/>
            <a:ext cx="6428232" cy="4343400"/>
          </a:xfrm>
          <a:prstGeom prst="rect">
            <a:avLst/>
          </a:prstGeom>
        </p:spPr>
      </p:pic>
      <p:sp>
        <p:nvSpPr>
          <p:cNvPr id="6" name="object 2">
            <a:extLst>
              <a:ext uri="{FF2B5EF4-FFF2-40B4-BE49-F238E27FC236}">
                <a16:creationId xmlns:a16="http://schemas.microsoft.com/office/drawing/2014/main" id="{1781397B-5A4F-A3EA-FD52-DA14D518BB45}"/>
              </a:ext>
            </a:extLst>
          </p:cNvPr>
          <p:cNvSpPr txBox="1"/>
          <p:nvPr/>
        </p:nvSpPr>
        <p:spPr>
          <a:xfrm>
            <a:off x="1524000" y="0"/>
            <a:ext cx="5596255" cy="665566"/>
          </a:xfrm>
          <a:prstGeom prst="rect">
            <a:avLst/>
          </a:prstGeom>
        </p:spPr>
        <p:txBody>
          <a:bodyPr vert="horz" wrap="square" lIns="0" tIns="110489" rIns="0" bIns="0" rtlCol="0">
            <a:spAutoFit/>
          </a:bodyPr>
          <a:lstStyle/>
          <a:p>
            <a:pPr marL="12700">
              <a:spcBef>
                <a:spcPts val="770"/>
              </a:spcBef>
              <a:tabLst>
                <a:tab pos="354965" algn="l"/>
                <a:tab pos="355600" algn="l"/>
              </a:tabLst>
            </a:pPr>
            <a:r>
              <a:rPr lang="en-US" sz="3200" b="1" u="heavy" spc="-5" dirty="0">
                <a:solidFill>
                  <a:srgbClr val="17375E"/>
                </a:solidFill>
                <a:uFill>
                  <a:solidFill>
                    <a:srgbClr val="17375E"/>
                  </a:solidFill>
                </a:uFill>
                <a:latin typeface="Calibri"/>
                <a:cs typeface="Calibri"/>
              </a:rPr>
              <a:t>3</a:t>
            </a:r>
            <a:r>
              <a:rPr lang="en-US" sz="3600" b="1" u="heavy" spc="-5" dirty="0">
                <a:solidFill>
                  <a:srgbClr val="17375E"/>
                </a:solidFill>
                <a:uFill>
                  <a:solidFill>
                    <a:srgbClr val="17375E"/>
                  </a:solidFill>
                </a:uFill>
                <a:latin typeface="Calibri"/>
                <a:cs typeface="Calibri"/>
              </a:rPr>
              <a:t>. Arm Recoil</a:t>
            </a:r>
            <a:r>
              <a:rPr lang="en-US" sz="3200" b="1" u="heavy" spc="-5" dirty="0">
                <a:solidFill>
                  <a:srgbClr val="17375E"/>
                </a:solidFill>
                <a:uFill>
                  <a:solidFill>
                    <a:srgbClr val="17375E"/>
                  </a:solidFill>
                </a:uFill>
                <a:latin typeface="Calibri"/>
                <a:cs typeface="Calibri"/>
              </a:rPr>
              <a:t>:</a:t>
            </a:r>
            <a:endParaRPr lang="en-US" sz="3200" dirty="0">
              <a:latin typeface="Calibri"/>
              <a:cs typeface="Calibri"/>
            </a:endParaRPr>
          </a:p>
        </p:txBody>
      </p:sp>
      <p:pic>
        <p:nvPicPr>
          <p:cNvPr id="9" name="Picture 8" descr="A diagram of a baby&#10;&#10;AI-generated content may be incorrect.">
            <a:extLst>
              <a:ext uri="{FF2B5EF4-FFF2-40B4-BE49-F238E27FC236}">
                <a16:creationId xmlns:a16="http://schemas.microsoft.com/office/drawing/2014/main" id="{2075F623-62F1-3398-2A88-805BA7C9064E}"/>
              </a:ext>
            </a:extLst>
          </p:cNvPr>
          <p:cNvPicPr>
            <a:picLocks noChangeAspect="1"/>
          </p:cNvPicPr>
          <p:nvPr/>
        </p:nvPicPr>
        <p:blipFill>
          <a:blip r:embed="rId3"/>
          <a:stretch>
            <a:fillRect/>
          </a:stretch>
        </p:blipFill>
        <p:spPr>
          <a:xfrm>
            <a:off x="417220" y="4876800"/>
            <a:ext cx="10048875" cy="1981200"/>
          </a:xfrm>
          <a:prstGeom prst="rect">
            <a:avLst/>
          </a:prstGeom>
        </p:spPr>
      </p:pic>
    </p:spTree>
    <p:extLst>
      <p:ext uri="{BB962C8B-B14F-4D97-AF65-F5344CB8AC3E}">
        <p14:creationId xmlns:p14="http://schemas.microsoft.com/office/powerpoint/2010/main" val="1665307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2">
            <a:extLst>
              <a:ext uri="{FF2B5EF4-FFF2-40B4-BE49-F238E27FC236}">
                <a16:creationId xmlns:a16="http://schemas.microsoft.com/office/drawing/2014/main" id="{2DB7B4CB-95AA-4072-7A33-B0040AD572C6}"/>
              </a:ext>
            </a:extLst>
          </p:cNvPr>
          <p:cNvPicPr/>
          <p:nvPr/>
        </p:nvPicPr>
        <p:blipFill>
          <a:blip r:embed="rId2" cstate="print"/>
          <a:stretch>
            <a:fillRect/>
          </a:stretch>
        </p:blipFill>
        <p:spPr>
          <a:xfrm>
            <a:off x="1879598" y="1006680"/>
            <a:ext cx="6956340" cy="3713844"/>
          </a:xfrm>
          <a:prstGeom prst="rect">
            <a:avLst/>
          </a:prstGeom>
        </p:spPr>
      </p:pic>
      <p:sp>
        <p:nvSpPr>
          <p:cNvPr id="6" name="object 2">
            <a:extLst>
              <a:ext uri="{FF2B5EF4-FFF2-40B4-BE49-F238E27FC236}">
                <a16:creationId xmlns:a16="http://schemas.microsoft.com/office/drawing/2014/main" id="{45B08C0D-F45E-20BB-F985-1227EFA00A14}"/>
              </a:ext>
            </a:extLst>
          </p:cNvPr>
          <p:cNvSpPr txBox="1"/>
          <p:nvPr/>
        </p:nvSpPr>
        <p:spPr>
          <a:xfrm>
            <a:off x="1515611" y="192947"/>
            <a:ext cx="5596255" cy="665566"/>
          </a:xfrm>
          <a:prstGeom prst="rect">
            <a:avLst/>
          </a:prstGeom>
        </p:spPr>
        <p:txBody>
          <a:bodyPr vert="horz" wrap="square" lIns="0" tIns="110489" rIns="0" bIns="0" rtlCol="0">
            <a:spAutoFit/>
          </a:bodyPr>
          <a:lstStyle/>
          <a:p>
            <a:pPr marL="12700">
              <a:spcBef>
                <a:spcPts val="770"/>
              </a:spcBef>
              <a:tabLst>
                <a:tab pos="354965" algn="l"/>
                <a:tab pos="355600" algn="l"/>
              </a:tabLst>
            </a:pPr>
            <a:r>
              <a:rPr lang="en-US" sz="3200" b="1" u="heavy" spc="-5" dirty="0">
                <a:solidFill>
                  <a:srgbClr val="17375E"/>
                </a:solidFill>
                <a:uFill>
                  <a:solidFill>
                    <a:srgbClr val="17375E"/>
                  </a:solidFill>
                </a:uFill>
                <a:latin typeface="Calibri"/>
                <a:cs typeface="Calibri"/>
              </a:rPr>
              <a:t>4</a:t>
            </a:r>
            <a:r>
              <a:rPr lang="en-US" sz="3600" b="1" u="heavy" spc="-5" dirty="0">
                <a:solidFill>
                  <a:srgbClr val="17375E"/>
                </a:solidFill>
                <a:uFill>
                  <a:solidFill>
                    <a:srgbClr val="17375E"/>
                  </a:solidFill>
                </a:uFill>
                <a:latin typeface="Calibri"/>
                <a:cs typeface="Calibri"/>
              </a:rPr>
              <a:t>. Popliteal Angle</a:t>
            </a:r>
            <a:r>
              <a:rPr lang="en-US" sz="3200" b="1" u="heavy" spc="-5" dirty="0">
                <a:solidFill>
                  <a:srgbClr val="17375E"/>
                </a:solidFill>
                <a:uFill>
                  <a:solidFill>
                    <a:srgbClr val="17375E"/>
                  </a:solidFill>
                </a:uFill>
                <a:latin typeface="Calibri"/>
                <a:cs typeface="Calibri"/>
              </a:rPr>
              <a:t>:</a:t>
            </a:r>
            <a:endParaRPr lang="en-US" sz="3200" dirty="0">
              <a:latin typeface="Calibri"/>
              <a:cs typeface="Calibri"/>
            </a:endParaRPr>
          </a:p>
        </p:txBody>
      </p:sp>
      <p:pic>
        <p:nvPicPr>
          <p:cNvPr id="8" name="Picture 7" descr="A diagram of a person's head&#10;&#10;AI-generated content may be incorrect.">
            <a:extLst>
              <a:ext uri="{FF2B5EF4-FFF2-40B4-BE49-F238E27FC236}">
                <a16:creationId xmlns:a16="http://schemas.microsoft.com/office/drawing/2014/main" id="{0D7EEB92-FD4C-04EE-6B73-116C87101CD8}"/>
              </a:ext>
            </a:extLst>
          </p:cNvPr>
          <p:cNvPicPr>
            <a:picLocks noChangeAspect="1"/>
          </p:cNvPicPr>
          <p:nvPr/>
        </p:nvPicPr>
        <p:blipFill>
          <a:blip r:embed="rId3"/>
          <a:stretch>
            <a:fillRect/>
          </a:stretch>
        </p:blipFill>
        <p:spPr>
          <a:xfrm>
            <a:off x="344429" y="4914900"/>
            <a:ext cx="10144125" cy="1943100"/>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AAE4AF35-E7FE-E309-8EB4-D5379C89F76F}"/>
                  </a:ext>
                </a:extLst>
              </p14:cNvPr>
              <p14:cNvContentPartPr/>
              <p14:nvPr/>
            </p14:nvContentPartPr>
            <p14:xfrm>
              <a:off x="5437221" y="2853395"/>
              <a:ext cx="258120" cy="352440"/>
            </p14:xfrm>
          </p:contentPart>
        </mc:Choice>
        <mc:Fallback xmlns="">
          <p:pic>
            <p:nvPicPr>
              <p:cNvPr id="2" name="Ink 1">
                <a:extLst>
                  <a:ext uri="{FF2B5EF4-FFF2-40B4-BE49-F238E27FC236}">
                    <a16:creationId xmlns:a16="http://schemas.microsoft.com/office/drawing/2014/main" id="{AAE4AF35-E7FE-E309-8EB4-D5379C89F76F}"/>
                  </a:ext>
                </a:extLst>
              </p:cNvPr>
              <p:cNvPicPr/>
              <p:nvPr/>
            </p:nvPicPr>
            <p:blipFill>
              <a:blip r:embed="rId5"/>
              <a:stretch>
                <a:fillRect/>
              </a:stretch>
            </p:blipFill>
            <p:spPr>
              <a:xfrm>
                <a:off x="5422101" y="2838275"/>
                <a:ext cx="288720" cy="382680"/>
              </a:xfrm>
              <a:prstGeom prst="rect">
                <a:avLst/>
              </a:prstGeom>
            </p:spPr>
          </p:pic>
        </mc:Fallback>
      </mc:AlternateContent>
    </p:spTree>
    <p:extLst>
      <p:ext uri="{BB962C8B-B14F-4D97-AF65-F5344CB8AC3E}">
        <p14:creationId xmlns:p14="http://schemas.microsoft.com/office/powerpoint/2010/main" val="2291178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09194-C997-083E-8D7B-E8D5A968B09B}"/>
              </a:ext>
            </a:extLst>
          </p:cNvPr>
          <p:cNvSpPr>
            <a:spLocks noGrp="1"/>
          </p:cNvSpPr>
          <p:nvPr>
            <p:ph type="title"/>
          </p:nvPr>
        </p:nvSpPr>
        <p:spPr>
          <a:xfrm>
            <a:off x="1158864" y="213919"/>
            <a:ext cx="9779183" cy="906869"/>
          </a:xfrm>
        </p:spPr>
        <p:txBody>
          <a:bodyPr/>
          <a:lstStyle/>
          <a:p>
            <a:r>
              <a:rPr lang="en-US" altLang="en-US" sz="4400" b="1" dirty="0">
                <a:solidFill>
                  <a:schemeClr val="tx2"/>
                </a:solidFill>
                <a:cs typeface="Tahoma" panose="020B0604030504040204" pitchFamily="34" charset="0"/>
              </a:rPr>
              <a:t>Tests To Assess Gestational Age cont.</a:t>
            </a:r>
            <a:endParaRPr lang="en-US" dirty="0"/>
          </a:p>
        </p:txBody>
      </p:sp>
      <p:sp>
        <p:nvSpPr>
          <p:cNvPr id="3" name="Content Placeholder 2">
            <a:extLst>
              <a:ext uri="{FF2B5EF4-FFF2-40B4-BE49-F238E27FC236}">
                <a16:creationId xmlns:a16="http://schemas.microsoft.com/office/drawing/2014/main" id="{B2B76241-BE3B-1405-D71F-9675120F0B57}"/>
              </a:ext>
            </a:extLst>
          </p:cNvPr>
          <p:cNvSpPr>
            <a:spLocks noGrp="1"/>
          </p:cNvSpPr>
          <p:nvPr>
            <p:ph idx="1"/>
          </p:nvPr>
        </p:nvSpPr>
        <p:spPr>
          <a:xfrm>
            <a:off x="1158864" y="1421848"/>
            <a:ext cx="9779183" cy="4626614"/>
          </a:xfrm>
        </p:spPr>
        <p:txBody>
          <a:bodyPr>
            <a:normAutofit fontScale="92500"/>
          </a:bodyPr>
          <a:lstStyle/>
          <a:p>
            <a:r>
              <a:rPr lang="en-US" b="1" dirty="0">
                <a:solidFill>
                  <a:srgbClr val="FF0000"/>
                </a:solidFill>
              </a:rPr>
              <a:t>Scarf sign: </a:t>
            </a:r>
            <a:r>
              <a:rPr lang="en-US" dirty="0"/>
              <a:t>With infant supine, support head in midline with one hand; use other hand to pull infant’s arm across the shoulder so that infant’s hand touches shoulder. Determine location of elbow in relation to midline. Elbow does not reach midline.</a:t>
            </a:r>
            <a:br>
              <a:rPr lang="ar-JO" b="1" dirty="0">
                <a:solidFill>
                  <a:srgbClr val="FF0000"/>
                </a:solidFill>
              </a:rPr>
            </a:br>
            <a:br>
              <a:rPr lang="ar-JO" b="1" dirty="0">
                <a:solidFill>
                  <a:srgbClr val="FF0000"/>
                </a:solidFill>
              </a:rPr>
            </a:br>
            <a:br>
              <a:rPr lang="ar-JO" b="1" dirty="0">
                <a:solidFill>
                  <a:srgbClr val="FF0000"/>
                </a:solidFill>
              </a:rPr>
            </a:br>
            <a:r>
              <a:rPr lang="en-US" b="1" dirty="0">
                <a:solidFill>
                  <a:srgbClr val="FF0000"/>
                </a:solidFill>
              </a:rPr>
              <a:t>Heel to Ear: </a:t>
            </a:r>
            <a:r>
              <a:rPr lang="en-US" dirty="0"/>
              <a:t>With infant supine and pelvis flat on a firm surface, pull foot as far as possible up toward ear on same side. Measure degree of knee flexion (same as popliteal angle). Knees flexed with a popliteal angle of less than 90 degrees</a:t>
            </a:r>
            <a:endParaRPr lang="ar-JO" dirty="0"/>
          </a:p>
          <a:p>
            <a:r>
              <a:rPr lang="en-US" dirty="0">
                <a:hlinkClick r:id="rId2"/>
              </a:rPr>
              <a:t>physical exam -Newborn Normal: Tone - Heel to Ear</a:t>
            </a:r>
            <a:endParaRPr lang="ar-JO" dirty="0"/>
          </a:p>
          <a:p>
            <a:endParaRPr lang="ar-JO" dirty="0"/>
          </a:p>
          <a:p>
            <a:endParaRPr lang="en-US" dirty="0"/>
          </a:p>
        </p:txBody>
      </p:sp>
    </p:spTree>
    <p:extLst>
      <p:ext uri="{BB962C8B-B14F-4D97-AF65-F5344CB8AC3E}">
        <p14:creationId xmlns:p14="http://schemas.microsoft.com/office/powerpoint/2010/main" val="39615405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2">
            <a:extLst>
              <a:ext uri="{FF2B5EF4-FFF2-40B4-BE49-F238E27FC236}">
                <a16:creationId xmlns:a16="http://schemas.microsoft.com/office/drawing/2014/main" id="{C4D17C7C-62F7-0E75-CC2E-C07B10940E4A}"/>
              </a:ext>
            </a:extLst>
          </p:cNvPr>
          <p:cNvPicPr/>
          <p:nvPr/>
        </p:nvPicPr>
        <p:blipFill>
          <a:blip r:embed="rId2" cstate="print"/>
          <a:stretch>
            <a:fillRect/>
          </a:stretch>
        </p:blipFill>
        <p:spPr>
          <a:xfrm>
            <a:off x="1204519" y="1052819"/>
            <a:ext cx="8330184" cy="4014131"/>
          </a:xfrm>
          <a:prstGeom prst="rect">
            <a:avLst/>
          </a:prstGeom>
        </p:spPr>
      </p:pic>
      <p:sp>
        <p:nvSpPr>
          <p:cNvPr id="6" name="object 2">
            <a:extLst>
              <a:ext uri="{FF2B5EF4-FFF2-40B4-BE49-F238E27FC236}">
                <a16:creationId xmlns:a16="http://schemas.microsoft.com/office/drawing/2014/main" id="{32387107-C4BD-2B97-8032-4A89D5D2B5A3}"/>
              </a:ext>
            </a:extLst>
          </p:cNvPr>
          <p:cNvSpPr txBox="1"/>
          <p:nvPr/>
        </p:nvSpPr>
        <p:spPr>
          <a:xfrm>
            <a:off x="1515611" y="192947"/>
            <a:ext cx="5596255" cy="665566"/>
          </a:xfrm>
          <a:prstGeom prst="rect">
            <a:avLst/>
          </a:prstGeom>
        </p:spPr>
        <p:txBody>
          <a:bodyPr vert="horz" wrap="square" lIns="0" tIns="110489" rIns="0" bIns="0" rtlCol="0">
            <a:spAutoFit/>
          </a:bodyPr>
          <a:lstStyle/>
          <a:p>
            <a:pPr marL="12700">
              <a:spcBef>
                <a:spcPts val="770"/>
              </a:spcBef>
              <a:tabLst>
                <a:tab pos="354965" algn="l"/>
                <a:tab pos="355600" algn="l"/>
              </a:tabLst>
            </a:pPr>
            <a:r>
              <a:rPr lang="en-US" sz="3200" b="1" u="heavy" spc="-5" dirty="0">
                <a:solidFill>
                  <a:srgbClr val="17375E"/>
                </a:solidFill>
                <a:uFill>
                  <a:solidFill>
                    <a:srgbClr val="17375E"/>
                  </a:solidFill>
                </a:uFill>
                <a:latin typeface="Calibri"/>
                <a:cs typeface="Calibri"/>
              </a:rPr>
              <a:t>5</a:t>
            </a:r>
            <a:r>
              <a:rPr lang="en-US" sz="3600" b="1" u="heavy" spc="-5" dirty="0">
                <a:solidFill>
                  <a:srgbClr val="17375E"/>
                </a:solidFill>
                <a:uFill>
                  <a:solidFill>
                    <a:srgbClr val="17375E"/>
                  </a:solidFill>
                </a:uFill>
                <a:latin typeface="Calibri"/>
                <a:cs typeface="Calibri"/>
              </a:rPr>
              <a:t>. Scarf Sign</a:t>
            </a:r>
            <a:r>
              <a:rPr lang="en-US" sz="3200" b="1" u="heavy" spc="-5" dirty="0">
                <a:solidFill>
                  <a:srgbClr val="17375E"/>
                </a:solidFill>
                <a:uFill>
                  <a:solidFill>
                    <a:srgbClr val="17375E"/>
                  </a:solidFill>
                </a:uFill>
                <a:latin typeface="Calibri"/>
                <a:cs typeface="Calibri"/>
              </a:rPr>
              <a:t>:</a:t>
            </a:r>
            <a:endParaRPr lang="en-US" sz="3200" dirty="0">
              <a:latin typeface="Calibri"/>
              <a:cs typeface="Calibri"/>
            </a:endParaRPr>
          </a:p>
        </p:txBody>
      </p:sp>
      <p:pic>
        <p:nvPicPr>
          <p:cNvPr id="8" name="Picture 7" descr="A diagram of a person's body&#10;&#10;AI-generated content may be incorrect.">
            <a:extLst>
              <a:ext uri="{FF2B5EF4-FFF2-40B4-BE49-F238E27FC236}">
                <a16:creationId xmlns:a16="http://schemas.microsoft.com/office/drawing/2014/main" id="{ED772C04-2B0E-B6D9-57A9-612129CB5B8D}"/>
              </a:ext>
            </a:extLst>
          </p:cNvPr>
          <p:cNvPicPr>
            <a:picLocks noChangeAspect="1"/>
          </p:cNvPicPr>
          <p:nvPr/>
        </p:nvPicPr>
        <p:blipFill>
          <a:blip r:embed="rId3"/>
          <a:stretch>
            <a:fillRect/>
          </a:stretch>
        </p:blipFill>
        <p:spPr>
          <a:xfrm>
            <a:off x="243281" y="4810125"/>
            <a:ext cx="10106025" cy="2047875"/>
          </a:xfrm>
          <a:prstGeom prst="rect">
            <a:avLst/>
          </a:prstGeom>
        </p:spPr>
      </p:pic>
      <mc:AlternateContent xmlns:mc="http://schemas.openxmlformats.org/markup-compatibility/2006">
        <mc:Choice xmlns:p14="http://schemas.microsoft.com/office/powerpoint/2010/main" Requires="p14">
          <p:contentPart p14:bwMode="auto" r:id="rId4">
            <p14:nvContentPartPr>
              <p14:cNvPr id="9" name="Ink 8">
                <a:extLst>
                  <a:ext uri="{FF2B5EF4-FFF2-40B4-BE49-F238E27FC236}">
                    <a16:creationId xmlns:a16="http://schemas.microsoft.com/office/drawing/2014/main" id="{131255A0-B81E-44A4-7D85-96D3A116D8DA}"/>
                  </a:ext>
                </a:extLst>
              </p14:cNvPr>
              <p14:cNvContentPartPr/>
              <p14:nvPr/>
            </p14:nvContentPartPr>
            <p14:xfrm>
              <a:off x="7651221" y="3777155"/>
              <a:ext cx="126000" cy="42120"/>
            </p14:xfrm>
          </p:contentPart>
        </mc:Choice>
        <mc:Fallback>
          <p:pic>
            <p:nvPicPr>
              <p:cNvPr id="9" name="Ink 8">
                <a:extLst>
                  <a:ext uri="{FF2B5EF4-FFF2-40B4-BE49-F238E27FC236}">
                    <a16:creationId xmlns:a16="http://schemas.microsoft.com/office/drawing/2014/main" id="{131255A0-B81E-44A4-7D85-96D3A116D8DA}"/>
                  </a:ext>
                </a:extLst>
              </p:cNvPr>
              <p:cNvPicPr/>
              <p:nvPr/>
            </p:nvPicPr>
            <p:blipFill>
              <a:blip r:embed="rId5"/>
              <a:stretch>
                <a:fillRect/>
              </a:stretch>
            </p:blipFill>
            <p:spPr>
              <a:xfrm>
                <a:off x="7635741" y="3762035"/>
                <a:ext cx="156600" cy="72720"/>
              </a:xfrm>
              <a:prstGeom prst="rect">
                <a:avLst/>
              </a:prstGeom>
            </p:spPr>
          </p:pic>
        </mc:Fallback>
      </mc:AlternateContent>
    </p:spTree>
    <p:extLst>
      <p:ext uri="{BB962C8B-B14F-4D97-AF65-F5344CB8AC3E}">
        <p14:creationId xmlns:p14="http://schemas.microsoft.com/office/powerpoint/2010/main" val="1330831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2">
            <a:extLst>
              <a:ext uri="{FF2B5EF4-FFF2-40B4-BE49-F238E27FC236}">
                <a16:creationId xmlns:a16="http://schemas.microsoft.com/office/drawing/2014/main" id="{3EF7C980-C5D3-F4AE-6DD9-16C51E8804A1}"/>
              </a:ext>
            </a:extLst>
          </p:cNvPr>
          <p:cNvPicPr/>
          <p:nvPr/>
        </p:nvPicPr>
        <p:blipFill>
          <a:blip r:embed="rId2" cstate="print"/>
          <a:stretch>
            <a:fillRect/>
          </a:stretch>
        </p:blipFill>
        <p:spPr>
          <a:xfrm>
            <a:off x="1988191" y="1204816"/>
            <a:ext cx="7425947" cy="3863130"/>
          </a:xfrm>
          <a:prstGeom prst="rect">
            <a:avLst/>
          </a:prstGeom>
        </p:spPr>
      </p:pic>
      <p:sp>
        <p:nvSpPr>
          <p:cNvPr id="6" name="object 2">
            <a:extLst>
              <a:ext uri="{FF2B5EF4-FFF2-40B4-BE49-F238E27FC236}">
                <a16:creationId xmlns:a16="http://schemas.microsoft.com/office/drawing/2014/main" id="{E7A529BF-EE68-4855-4D3E-F0D58FB96C8C}"/>
              </a:ext>
            </a:extLst>
          </p:cNvPr>
          <p:cNvSpPr txBox="1"/>
          <p:nvPr/>
        </p:nvSpPr>
        <p:spPr>
          <a:xfrm>
            <a:off x="1515611" y="192947"/>
            <a:ext cx="5596255" cy="665566"/>
          </a:xfrm>
          <a:prstGeom prst="rect">
            <a:avLst/>
          </a:prstGeom>
        </p:spPr>
        <p:txBody>
          <a:bodyPr vert="horz" wrap="square" lIns="0" tIns="110489" rIns="0" bIns="0" rtlCol="0">
            <a:spAutoFit/>
          </a:bodyPr>
          <a:lstStyle/>
          <a:p>
            <a:pPr marL="12700">
              <a:spcBef>
                <a:spcPts val="770"/>
              </a:spcBef>
              <a:tabLst>
                <a:tab pos="354965" algn="l"/>
                <a:tab pos="355600" algn="l"/>
              </a:tabLst>
            </a:pPr>
            <a:r>
              <a:rPr lang="en-US" sz="3200" b="1" u="heavy" spc="-5" dirty="0">
                <a:solidFill>
                  <a:srgbClr val="17375E"/>
                </a:solidFill>
                <a:uFill>
                  <a:solidFill>
                    <a:srgbClr val="17375E"/>
                  </a:solidFill>
                </a:uFill>
                <a:latin typeface="Calibri"/>
                <a:cs typeface="Calibri"/>
              </a:rPr>
              <a:t>6</a:t>
            </a:r>
            <a:r>
              <a:rPr lang="en-US" sz="3600" b="1" u="heavy" spc="-5" dirty="0">
                <a:solidFill>
                  <a:srgbClr val="17375E"/>
                </a:solidFill>
                <a:uFill>
                  <a:solidFill>
                    <a:srgbClr val="17375E"/>
                  </a:solidFill>
                </a:uFill>
                <a:latin typeface="Calibri"/>
                <a:cs typeface="Calibri"/>
              </a:rPr>
              <a:t>. Heel to Ear</a:t>
            </a:r>
            <a:r>
              <a:rPr lang="en-US" sz="3200" b="1" u="heavy" spc="-5" dirty="0">
                <a:solidFill>
                  <a:srgbClr val="17375E"/>
                </a:solidFill>
                <a:uFill>
                  <a:solidFill>
                    <a:srgbClr val="17375E"/>
                  </a:solidFill>
                </a:uFill>
                <a:latin typeface="Calibri"/>
                <a:cs typeface="Calibri"/>
              </a:rPr>
              <a:t>:</a:t>
            </a:r>
            <a:endParaRPr lang="en-US" sz="3200" dirty="0">
              <a:latin typeface="Calibri"/>
              <a:cs typeface="Calibri"/>
            </a:endParaRPr>
          </a:p>
        </p:txBody>
      </p:sp>
      <p:pic>
        <p:nvPicPr>
          <p:cNvPr id="10" name="Picture 9" descr="A white rectangular box with black symbols&#10;&#10;AI-generated content may be incorrect.">
            <a:extLst>
              <a:ext uri="{FF2B5EF4-FFF2-40B4-BE49-F238E27FC236}">
                <a16:creationId xmlns:a16="http://schemas.microsoft.com/office/drawing/2014/main" id="{D659F0EB-8C5C-9586-9DB0-B762C3254165}"/>
              </a:ext>
            </a:extLst>
          </p:cNvPr>
          <p:cNvPicPr>
            <a:picLocks noChangeAspect="1"/>
          </p:cNvPicPr>
          <p:nvPr/>
        </p:nvPicPr>
        <p:blipFill>
          <a:blip r:embed="rId3"/>
          <a:stretch>
            <a:fillRect/>
          </a:stretch>
        </p:blipFill>
        <p:spPr>
          <a:xfrm>
            <a:off x="503820" y="5117984"/>
            <a:ext cx="10020300" cy="1752600"/>
          </a:xfrm>
          <a:prstGeom prst="rect">
            <a:avLst/>
          </a:prstGeom>
        </p:spPr>
      </p:pic>
    </p:spTree>
    <p:extLst>
      <p:ext uri="{BB962C8B-B14F-4D97-AF65-F5344CB8AC3E}">
        <p14:creationId xmlns:p14="http://schemas.microsoft.com/office/powerpoint/2010/main" val="405850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806CA-AFA0-CFD4-0A75-80F28843FD1A}"/>
              </a:ext>
            </a:extLst>
          </p:cNvPr>
          <p:cNvSpPr>
            <a:spLocks noGrp="1"/>
          </p:cNvSpPr>
          <p:nvPr>
            <p:ph type="ctrTitle"/>
          </p:nvPr>
        </p:nvSpPr>
        <p:spPr>
          <a:xfrm>
            <a:off x="276318" y="0"/>
            <a:ext cx="6977178" cy="2658435"/>
          </a:xfrm>
        </p:spPr>
        <p:txBody>
          <a:bodyPr/>
          <a:lstStyle/>
          <a:p>
            <a:pPr algn="ctr"/>
            <a:r>
              <a:rPr lang="en-US" dirty="0">
                <a:solidFill>
                  <a:schemeClr val="tx2"/>
                </a:solidFill>
              </a:rPr>
              <a:t>Physical Assessment Upon Delivery</a:t>
            </a:r>
          </a:p>
        </p:txBody>
      </p:sp>
      <p:sp>
        <p:nvSpPr>
          <p:cNvPr id="3" name="Subtitle 2">
            <a:extLst>
              <a:ext uri="{FF2B5EF4-FFF2-40B4-BE49-F238E27FC236}">
                <a16:creationId xmlns:a16="http://schemas.microsoft.com/office/drawing/2014/main" id="{39AB31AF-E040-091B-4C3D-05651C49E316}"/>
              </a:ext>
            </a:extLst>
          </p:cNvPr>
          <p:cNvSpPr>
            <a:spLocks noGrp="1"/>
          </p:cNvSpPr>
          <p:nvPr>
            <p:ph type="subTitle" idx="1"/>
          </p:nvPr>
        </p:nvSpPr>
        <p:spPr>
          <a:xfrm>
            <a:off x="116408" y="2718033"/>
            <a:ext cx="7296998" cy="4229577"/>
          </a:xfrm>
        </p:spPr>
        <p:txBody>
          <a:bodyPr/>
          <a:lstStyle/>
          <a:p>
            <a:pPr>
              <a:lnSpc>
                <a:spcPct val="100000"/>
              </a:lnSpc>
            </a:pPr>
            <a:r>
              <a:rPr lang="en-US" altLang="en-US" sz="3200" b="1" dirty="0"/>
              <a:t>1: The </a:t>
            </a:r>
            <a:r>
              <a:rPr lang="en-US" altLang="en-US" sz="3200" b="1" dirty="0">
                <a:solidFill>
                  <a:srgbClr val="CC0000"/>
                </a:solidFill>
              </a:rPr>
              <a:t>initial </a:t>
            </a:r>
            <a:r>
              <a:rPr lang="en-US" altLang="en-US" sz="3200" b="1" dirty="0"/>
              <a:t>assessment using the </a:t>
            </a:r>
          </a:p>
          <a:p>
            <a:pPr>
              <a:lnSpc>
                <a:spcPct val="100000"/>
              </a:lnSpc>
            </a:pPr>
            <a:r>
              <a:rPr lang="en-US" altLang="en-US" sz="3200" b="1" dirty="0"/>
              <a:t>   </a:t>
            </a:r>
            <a:r>
              <a:rPr lang="en-US" altLang="en-US" sz="3200" b="1" u="sng" dirty="0">
                <a:solidFill>
                  <a:srgbClr val="FF0000"/>
                </a:solidFill>
                <a:highlight>
                  <a:srgbClr val="FFFF00"/>
                </a:highlight>
              </a:rPr>
              <a:t>Apgar</a:t>
            </a:r>
            <a:r>
              <a:rPr lang="en-US" altLang="en-US" sz="3200" b="1" dirty="0"/>
              <a:t> scoring system.</a:t>
            </a:r>
            <a:endParaRPr lang="en-US" altLang="en-US" sz="3200" dirty="0"/>
          </a:p>
          <a:p>
            <a:pPr>
              <a:lnSpc>
                <a:spcPct val="100000"/>
              </a:lnSpc>
            </a:pPr>
            <a:r>
              <a:rPr lang="en-US" altLang="en-US" b="1" dirty="0"/>
              <a:t>2</a:t>
            </a:r>
            <a:r>
              <a:rPr lang="en-US" altLang="en-US" sz="3200" b="1" dirty="0"/>
              <a:t>: Assessment of </a:t>
            </a:r>
            <a:r>
              <a:rPr lang="en-US" altLang="en-US" sz="3200" b="1" dirty="0">
                <a:solidFill>
                  <a:srgbClr val="CC0000"/>
                </a:solidFill>
              </a:rPr>
              <a:t>gestational age</a:t>
            </a:r>
            <a:r>
              <a:rPr lang="en-US" altLang="en-US" sz="3200" b="1" dirty="0"/>
              <a:t>, </a:t>
            </a:r>
            <a:r>
              <a:rPr lang="en-US" altLang="en-US" sz="3200" b="1" u="sng" dirty="0">
                <a:solidFill>
                  <a:srgbClr val="FF0000"/>
                </a:solidFill>
                <a:highlight>
                  <a:srgbClr val="FFFF00"/>
                </a:highlight>
              </a:rPr>
              <a:t>Ballard Score</a:t>
            </a:r>
          </a:p>
          <a:p>
            <a:pPr>
              <a:lnSpc>
                <a:spcPct val="100000"/>
              </a:lnSpc>
            </a:pPr>
            <a:endParaRPr lang="en-US" dirty="0"/>
          </a:p>
        </p:txBody>
      </p:sp>
    </p:spTree>
    <p:extLst>
      <p:ext uri="{BB962C8B-B14F-4D97-AF65-F5344CB8AC3E}">
        <p14:creationId xmlns:p14="http://schemas.microsoft.com/office/powerpoint/2010/main" val="4145580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hart of different stages of gestational age&#10;&#10;AI-generated content may be incorrect.">
            <a:extLst>
              <a:ext uri="{FF2B5EF4-FFF2-40B4-BE49-F238E27FC236}">
                <a16:creationId xmlns:a16="http://schemas.microsoft.com/office/drawing/2014/main" id="{49156CEC-19AA-AFFF-3557-7402B043D5F2}"/>
              </a:ext>
            </a:extLst>
          </p:cNvPr>
          <p:cNvPicPr>
            <a:picLocks noChangeAspect="1"/>
          </p:cNvPicPr>
          <p:nvPr/>
        </p:nvPicPr>
        <p:blipFill>
          <a:blip r:embed="rId2"/>
          <a:srcRect l="2694" r="2580" b="3563"/>
          <a:stretch/>
        </p:blipFill>
        <p:spPr>
          <a:xfrm>
            <a:off x="934721" y="189230"/>
            <a:ext cx="8544560" cy="5327650"/>
          </a:xfrm>
          <a:prstGeom prst="rect">
            <a:avLst/>
          </a:prstGeom>
        </p:spPr>
      </p:pic>
    </p:spTree>
    <p:extLst>
      <p:ext uri="{BB962C8B-B14F-4D97-AF65-F5344CB8AC3E}">
        <p14:creationId xmlns:p14="http://schemas.microsoft.com/office/powerpoint/2010/main" val="22318389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D58EFF2-D99D-53D1-23E7-7A8B9DC813EF}"/>
              </a:ext>
            </a:extLst>
          </p:cNvPr>
          <p:cNvPicPr>
            <a:picLocks noChangeAspect="1"/>
          </p:cNvPicPr>
          <p:nvPr/>
        </p:nvPicPr>
        <p:blipFill>
          <a:blip r:embed="rId2"/>
          <a:srcRect r="11614"/>
          <a:stretch/>
        </p:blipFill>
        <p:spPr>
          <a:xfrm>
            <a:off x="57150" y="723900"/>
            <a:ext cx="12077700" cy="6134100"/>
          </a:xfrm>
          <a:prstGeom prst="rect">
            <a:avLst/>
          </a:prstGeom>
        </p:spPr>
      </p:pic>
      <p:sp>
        <p:nvSpPr>
          <p:cNvPr id="6" name="Title 1">
            <a:extLst>
              <a:ext uri="{FF2B5EF4-FFF2-40B4-BE49-F238E27FC236}">
                <a16:creationId xmlns:a16="http://schemas.microsoft.com/office/drawing/2014/main" id="{42F679AD-D226-C80E-41DD-C72463881483}"/>
              </a:ext>
            </a:extLst>
          </p:cNvPr>
          <p:cNvSpPr>
            <a:spLocks noGrp="1"/>
          </p:cNvSpPr>
          <p:nvPr>
            <p:ph type="title"/>
          </p:nvPr>
        </p:nvSpPr>
        <p:spPr>
          <a:xfrm>
            <a:off x="1206408" y="75501"/>
            <a:ext cx="9779183" cy="747478"/>
          </a:xfrm>
        </p:spPr>
        <p:txBody>
          <a:bodyPr/>
          <a:lstStyle/>
          <a:p>
            <a:pPr algn="ctr"/>
            <a:r>
              <a:rPr lang="en-US" altLang="en-US" sz="4400" b="1" dirty="0">
                <a:solidFill>
                  <a:schemeClr val="tx2"/>
                </a:solidFill>
                <a:cs typeface="Tahoma" panose="020B0604030504040204" pitchFamily="34" charset="0"/>
              </a:rPr>
              <a:t>Ballerd Scale Con.</a:t>
            </a:r>
            <a:endParaRPr lang="en-US" dirty="0"/>
          </a:p>
        </p:txBody>
      </p:sp>
      <mc:AlternateContent xmlns:mc="http://schemas.openxmlformats.org/markup-compatibility/2006">
        <mc:Choice xmlns:p14="http://schemas.microsoft.com/office/powerpoint/2010/main" Requires="p14">
          <p:contentPart p14:bwMode="auto" r:id="rId3">
            <p14:nvContentPartPr>
              <p14:cNvPr id="2" name="Ink 1">
                <a:extLst>
                  <a:ext uri="{FF2B5EF4-FFF2-40B4-BE49-F238E27FC236}">
                    <a16:creationId xmlns:a16="http://schemas.microsoft.com/office/drawing/2014/main" id="{E7529758-68CA-59A3-B234-5FD8EC29C958}"/>
                  </a:ext>
                </a:extLst>
              </p14:cNvPr>
              <p14:cNvContentPartPr/>
              <p14:nvPr/>
            </p14:nvContentPartPr>
            <p14:xfrm>
              <a:off x="1772886" y="2477018"/>
              <a:ext cx="360" cy="3960"/>
            </p14:xfrm>
          </p:contentPart>
        </mc:Choice>
        <mc:Fallback>
          <p:pic>
            <p:nvPicPr>
              <p:cNvPr id="2" name="Ink 1">
                <a:extLst>
                  <a:ext uri="{FF2B5EF4-FFF2-40B4-BE49-F238E27FC236}">
                    <a16:creationId xmlns:a16="http://schemas.microsoft.com/office/drawing/2014/main" id="{E7529758-68CA-59A3-B234-5FD8EC29C958}"/>
                  </a:ext>
                </a:extLst>
              </p:cNvPr>
              <p:cNvPicPr/>
              <p:nvPr/>
            </p:nvPicPr>
            <p:blipFill>
              <a:blip r:embed="rId4"/>
              <a:stretch>
                <a:fillRect/>
              </a:stretch>
            </p:blipFill>
            <p:spPr>
              <a:xfrm>
                <a:off x="1765146" y="2461538"/>
                <a:ext cx="15660" cy="3456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3" name="Ink 2">
                <a:extLst>
                  <a:ext uri="{FF2B5EF4-FFF2-40B4-BE49-F238E27FC236}">
                    <a16:creationId xmlns:a16="http://schemas.microsoft.com/office/drawing/2014/main" id="{255D8EA3-7D06-5FA7-0341-6FC8683DBA85}"/>
                  </a:ext>
                </a:extLst>
              </p14:cNvPr>
              <p14:cNvContentPartPr/>
              <p14:nvPr/>
            </p14:nvContentPartPr>
            <p14:xfrm>
              <a:off x="1011486" y="1943858"/>
              <a:ext cx="7920" cy="4680"/>
            </p14:xfrm>
          </p:contentPart>
        </mc:Choice>
        <mc:Fallback>
          <p:pic>
            <p:nvPicPr>
              <p:cNvPr id="3" name="Ink 2">
                <a:extLst>
                  <a:ext uri="{FF2B5EF4-FFF2-40B4-BE49-F238E27FC236}">
                    <a16:creationId xmlns:a16="http://schemas.microsoft.com/office/drawing/2014/main" id="{255D8EA3-7D06-5FA7-0341-6FC8683DBA85}"/>
                  </a:ext>
                </a:extLst>
              </p:cNvPr>
              <p:cNvPicPr/>
              <p:nvPr/>
            </p:nvPicPr>
            <p:blipFill>
              <a:blip r:embed="rId6"/>
              <a:stretch>
                <a:fillRect/>
              </a:stretch>
            </p:blipFill>
            <p:spPr>
              <a:xfrm>
                <a:off x="996366" y="1928378"/>
                <a:ext cx="38520" cy="3528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4" name="Ink 3">
                <a:extLst>
                  <a:ext uri="{FF2B5EF4-FFF2-40B4-BE49-F238E27FC236}">
                    <a16:creationId xmlns:a16="http://schemas.microsoft.com/office/drawing/2014/main" id="{30F21072-ED1B-55A9-7C68-CCE3C4974A57}"/>
                  </a:ext>
                </a:extLst>
              </p14:cNvPr>
              <p14:cNvContentPartPr/>
              <p14:nvPr/>
            </p14:nvContentPartPr>
            <p14:xfrm>
              <a:off x="521061" y="141515"/>
              <a:ext cx="137880" cy="48600"/>
            </p14:xfrm>
          </p:contentPart>
        </mc:Choice>
        <mc:Fallback>
          <p:pic>
            <p:nvPicPr>
              <p:cNvPr id="4" name="Ink 3">
                <a:extLst>
                  <a:ext uri="{FF2B5EF4-FFF2-40B4-BE49-F238E27FC236}">
                    <a16:creationId xmlns:a16="http://schemas.microsoft.com/office/drawing/2014/main" id="{30F21072-ED1B-55A9-7C68-CCE3C4974A57}"/>
                  </a:ext>
                </a:extLst>
              </p:cNvPr>
              <p:cNvPicPr/>
              <p:nvPr/>
            </p:nvPicPr>
            <p:blipFill>
              <a:blip r:embed="rId8"/>
              <a:stretch>
                <a:fillRect/>
              </a:stretch>
            </p:blipFill>
            <p:spPr>
              <a:xfrm>
                <a:off x="505581" y="126035"/>
                <a:ext cx="168480" cy="79200"/>
              </a:xfrm>
              <a:prstGeom prst="rect">
                <a:avLst/>
              </a:prstGeom>
            </p:spPr>
          </p:pic>
        </mc:Fallback>
      </mc:AlternateContent>
    </p:spTree>
    <p:extLst>
      <p:ext uri="{BB962C8B-B14F-4D97-AF65-F5344CB8AC3E}">
        <p14:creationId xmlns:p14="http://schemas.microsoft.com/office/powerpoint/2010/main" val="3351784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2B0A8-ED62-03E2-39D5-BD0C3CCB1F08}"/>
              </a:ext>
            </a:extLst>
          </p:cNvPr>
          <p:cNvSpPr>
            <a:spLocks noGrp="1"/>
          </p:cNvSpPr>
          <p:nvPr>
            <p:ph type="title"/>
          </p:nvPr>
        </p:nvSpPr>
        <p:spPr>
          <a:xfrm>
            <a:off x="1206408" y="822121"/>
            <a:ext cx="9779183" cy="831368"/>
          </a:xfrm>
        </p:spPr>
        <p:txBody>
          <a:bodyPr/>
          <a:lstStyle/>
          <a:p>
            <a:pPr algn="ctr"/>
            <a:r>
              <a:rPr lang="en-US" altLang="en-US" sz="4400" b="1" dirty="0">
                <a:solidFill>
                  <a:schemeClr val="tx2"/>
                </a:solidFill>
              </a:rPr>
              <a:t>General Appearance</a:t>
            </a:r>
            <a:br>
              <a:rPr lang="en-US" altLang="en-US" sz="4400" b="1" dirty="0">
                <a:solidFill>
                  <a:schemeClr val="tx2"/>
                </a:solidFill>
              </a:rPr>
            </a:br>
            <a:endParaRPr lang="en-US" dirty="0">
              <a:solidFill>
                <a:schemeClr val="tx2"/>
              </a:solidFill>
            </a:endParaRPr>
          </a:p>
        </p:txBody>
      </p:sp>
      <p:sp>
        <p:nvSpPr>
          <p:cNvPr id="3" name="Content Placeholder 2">
            <a:extLst>
              <a:ext uri="{FF2B5EF4-FFF2-40B4-BE49-F238E27FC236}">
                <a16:creationId xmlns:a16="http://schemas.microsoft.com/office/drawing/2014/main" id="{E561A0F5-1A20-CFE3-3663-F9085B0C6029}"/>
              </a:ext>
            </a:extLst>
          </p:cNvPr>
          <p:cNvSpPr>
            <a:spLocks noGrp="1"/>
          </p:cNvSpPr>
          <p:nvPr>
            <p:ph idx="1"/>
          </p:nvPr>
        </p:nvSpPr>
        <p:spPr>
          <a:xfrm>
            <a:off x="142614" y="1124124"/>
            <a:ext cx="6459522" cy="5578679"/>
          </a:xfrm>
        </p:spPr>
        <p:txBody>
          <a:bodyPr>
            <a:normAutofit/>
          </a:bodyPr>
          <a:lstStyle/>
          <a:p>
            <a:pPr algn="l" rtl="0" eaLnBrk="1" hangingPunct="1">
              <a:lnSpc>
                <a:spcPct val="80000"/>
              </a:lnSpc>
              <a:buFontTx/>
              <a:buNone/>
            </a:pPr>
            <a:r>
              <a:rPr lang="en-US" altLang="en-US" sz="2800" b="1" dirty="0"/>
              <a:t>  </a:t>
            </a:r>
            <a:r>
              <a:rPr lang="en-US" altLang="en-US" sz="2800" b="1" dirty="0">
                <a:solidFill>
                  <a:srgbClr val="C00000"/>
                </a:solidFill>
              </a:rPr>
              <a:t>1-Vernix caseosa</a:t>
            </a:r>
            <a:r>
              <a:rPr lang="en-US" altLang="en-US" sz="2800" b="1" dirty="0"/>
              <a:t>:</a:t>
            </a:r>
            <a:endParaRPr lang="en-US" altLang="en-US" sz="2800" dirty="0"/>
          </a:p>
          <a:p>
            <a:pPr algn="l" rtl="0" eaLnBrk="1" hangingPunct="1">
              <a:lnSpc>
                <a:spcPct val="80000"/>
              </a:lnSpc>
              <a:buFontTx/>
              <a:buNone/>
            </a:pPr>
            <a:r>
              <a:rPr lang="en-US" altLang="en-US" sz="2800" dirty="0"/>
              <a:t>It is </a:t>
            </a:r>
            <a:r>
              <a:rPr lang="en-US" altLang="en-US" sz="2800" b="1" dirty="0">
                <a:solidFill>
                  <a:schemeClr val="accent2">
                    <a:lumMod val="60000"/>
                    <a:lumOff val="40000"/>
                  </a:schemeClr>
                </a:solidFill>
              </a:rPr>
              <a:t>soft yellowish cream</a:t>
            </a:r>
            <a:r>
              <a:rPr lang="en-US" altLang="en-US" sz="2800" dirty="0"/>
              <a:t>; which covers the neonates at birth to protect the skin from infection. It is formed of sebaceous gland mixed with old epithelial cell.</a:t>
            </a:r>
          </a:p>
          <a:p>
            <a:pPr algn="l" rtl="0" eaLnBrk="1" hangingPunct="1">
              <a:lnSpc>
                <a:spcPct val="80000"/>
              </a:lnSpc>
              <a:buFontTx/>
              <a:buNone/>
            </a:pPr>
            <a:endParaRPr lang="en-US" altLang="en-US" sz="2800" dirty="0"/>
          </a:p>
          <a:p>
            <a:pPr algn="l" rtl="0" eaLnBrk="1" hangingPunct="1">
              <a:lnSpc>
                <a:spcPct val="80000"/>
              </a:lnSpc>
              <a:buFontTx/>
              <a:buNone/>
            </a:pPr>
            <a:endParaRPr lang="en-US" altLang="en-US" sz="2800" b="1" dirty="0"/>
          </a:p>
          <a:p>
            <a:pPr algn="l" rtl="0" eaLnBrk="1" hangingPunct="1">
              <a:lnSpc>
                <a:spcPct val="80000"/>
              </a:lnSpc>
              <a:buFontTx/>
              <a:buNone/>
            </a:pPr>
            <a:r>
              <a:rPr lang="en-US" altLang="en-US" sz="2800" b="1" dirty="0"/>
              <a:t>2 - </a:t>
            </a:r>
            <a:r>
              <a:rPr lang="en-US" altLang="en-US" sz="2800" b="1" dirty="0">
                <a:solidFill>
                  <a:srgbClr val="C00000"/>
                </a:solidFill>
              </a:rPr>
              <a:t>Lanugo hair:</a:t>
            </a:r>
          </a:p>
          <a:p>
            <a:pPr algn="l" rtl="0" eaLnBrk="1" hangingPunct="1">
              <a:lnSpc>
                <a:spcPct val="80000"/>
              </a:lnSpc>
              <a:buFontTx/>
              <a:buNone/>
            </a:pPr>
            <a:r>
              <a:rPr lang="en-US" altLang="en-US" sz="2800" dirty="0"/>
              <a:t>It is along soft growth of fine hair observed on the </a:t>
            </a:r>
            <a:r>
              <a:rPr lang="en-US" altLang="en-US" sz="2800" b="1" dirty="0">
                <a:solidFill>
                  <a:schemeClr val="accent2">
                    <a:lumMod val="60000"/>
                    <a:lumOff val="40000"/>
                  </a:schemeClr>
                </a:solidFill>
              </a:rPr>
              <a:t>shoulders, back, extremities and forehead.</a:t>
            </a:r>
            <a:r>
              <a:rPr lang="en-US" altLang="en-US" sz="2800" dirty="0"/>
              <a:t> The more premature baby is, the heavier the presence of lanugo is. It disappears during the first weeks of life.</a:t>
            </a:r>
          </a:p>
          <a:p>
            <a:pPr algn="l" rtl="0" eaLnBrk="1" hangingPunct="1">
              <a:lnSpc>
                <a:spcPct val="80000"/>
              </a:lnSpc>
              <a:buFontTx/>
              <a:buNone/>
            </a:pPr>
            <a:endParaRPr lang="en-US" altLang="en-US" sz="2800" dirty="0"/>
          </a:p>
          <a:p>
            <a:endParaRPr lang="en-US" dirty="0"/>
          </a:p>
        </p:txBody>
      </p:sp>
      <p:pic>
        <p:nvPicPr>
          <p:cNvPr id="6" name="Picture 2" descr="صورة ذات صلة">
            <a:extLst>
              <a:ext uri="{FF2B5EF4-FFF2-40B4-BE49-F238E27FC236}">
                <a16:creationId xmlns:a16="http://schemas.microsoft.com/office/drawing/2014/main" id="{7DB364FB-EF86-76AF-2911-F971BF4E317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229"/>
          <a:stretch/>
        </p:blipFill>
        <p:spPr bwMode="auto">
          <a:xfrm>
            <a:off x="6478189" y="1208015"/>
            <a:ext cx="4631350" cy="2295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نتيجة بحث الصور عن ‪lanugo hair‬‏">
            <a:extLst>
              <a:ext uri="{FF2B5EF4-FFF2-40B4-BE49-F238E27FC236}">
                <a16:creationId xmlns:a16="http://schemas.microsoft.com/office/drawing/2014/main" id="{C2E55ED7-79D0-F1CF-F6A5-B207827909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8189" y="4428377"/>
            <a:ext cx="4842219" cy="2274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8236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6EC1ADF3-3953-4EE8-D3AD-0E754FD915F8}"/>
              </a:ext>
            </a:extLst>
          </p:cNvPr>
          <p:cNvSpPr>
            <a:spLocks noGrp="1" noChangeArrowheads="1"/>
          </p:cNvSpPr>
          <p:nvPr>
            <p:ph type="title"/>
          </p:nvPr>
        </p:nvSpPr>
        <p:spPr>
          <a:xfrm>
            <a:off x="609600" y="274638"/>
            <a:ext cx="10972800" cy="1143000"/>
          </a:xfrm>
        </p:spPr>
        <p:txBody>
          <a:bodyPr/>
          <a:lstStyle/>
          <a:p>
            <a:pPr algn="ctr" rtl="0" eaLnBrk="1" hangingPunct="1"/>
            <a:r>
              <a:rPr lang="en-US" altLang="en-US" b="1" dirty="0">
                <a:solidFill>
                  <a:schemeClr val="tx2"/>
                </a:solidFill>
              </a:rPr>
              <a:t>General Appearance cont.</a:t>
            </a:r>
          </a:p>
        </p:txBody>
      </p:sp>
      <p:sp>
        <p:nvSpPr>
          <p:cNvPr id="5" name="Rectangle 3">
            <a:extLst>
              <a:ext uri="{FF2B5EF4-FFF2-40B4-BE49-F238E27FC236}">
                <a16:creationId xmlns:a16="http://schemas.microsoft.com/office/drawing/2014/main" id="{3E68927E-C11F-1437-E78A-5EB1B6E27E0D}"/>
              </a:ext>
            </a:extLst>
          </p:cNvPr>
          <p:cNvSpPr txBox="1">
            <a:spLocks noChangeArrowheads="1"/>
          </p:cNvSpPr>
          <p:nvPr/>
        </p:nvSpPr>
        <p:spPr>
          <a:xfrm>
            <a:off x="609599" y="1417638"/>
            <a:ext cx="5588001" cy="520013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Tx/>
              <a:buNone/>
            </a:pPr>
            <a:r>
              <a:rPr lang="en-US" altLang="en-US" b="1" dirty="0"/>
              <a:t>3- </a:t>
            </a:r>
            <a:r>
              <a:rPr lang="en-US" altLang="en-US" b="1" dirty="0">
                <a:solidFill>
                  <a:srgbClr val="FF0000"/>
                </a:solidFill>
              </a:rPr>
              <a:t>Mila:</a:t>
            </a:r>
          </a:p>
          <a:p>
            <a:pPr>
              <a:lnSpc>
                <a:spcPct val="150000"/>
              </a:lnSpc>
              <a:buFontTx/>
              <a:buNone/>
            </a:pPr>
            <a:r>
              <a:rPr lang="en-US" altLang="en-US" sz="2000" dirty="0"/>
              <a:t>`These are </a:t>
            </a:r>
            <a:r>
              <a:rPr lang="en-US" altLang="en-US" sz="2000" b="1" dirty="0">
                <a:solidFill>
                  <a:srgbClr val="FF0000"/>
                </a:solidFill>
              </a:rPr>
              <a:t>small pinpoint white or yellow spots due to increased fat secretion</a:t>
            </a:r>
            <a:r>
              <a:rPr lang="en-US" altLang="en-US" sz="2000" dirty="0"/>
              <a:t>.</a:t>
            </a:r>
          </a:p>
          <a:p>
            <a:pPr>
              <a:lnSpc>
                <a:spcPct val="150000"/>
              </a:lnSpc>
              <a:buFontTx/>
              <a:buNone/>
            </a:pPr>
            <a:r>
              <a:rPr lang="en-US" altLang="en-US" sz="2000" dirty="0"/>
              <a:t>Common on the </a:t>
            </a:r>
            <a:r>
              <a:rPr lang="en-US" altLang="en-US" sz="2000" b="1" dirty="0">
                <a:solidFill>
                  <a:srgbClr val="FF0000"/>
                </a:solidFill>
              </a:rPr>
              <a:t>nose, forehead, cheeks, and chin of the newborn infants. </a:t>
            </a:r>
            <a:r>
              <a:rPr lang="en-US" altLang="en-US" sz="2000" dirty="0"/>
              <a:t>They will disappear within a few weeks (one to two weeks). They should not be expressed. </a:t>
            </a:r>
          </a:p>
        </p:txBody>
      </p:sp>
      <p:pic>
        <p:nvPicPr>
          <p:cNvPr id="8" name="Picture 7" descr="A close-up of a baby's face&#10;&#10;AI-generated content may be incorrect.">
            <a:extLst>
              <a:ext uri="{FF2B5EF4-FFF2-40B4-BE49-F238E27FC236}">
                <a16:creationId xmlns:a16="http://schemas.microsoft.com/office/drawing/2014/main" id="{27A708DF-4027-5DF7-1F98-64BE468EF7ED}"/>
              </a:ext>
            </a:extLst>
          </p:cNvPr>
          <p:cNvPicPr>
            <a:picLocks noChangeAspect="1"/>
          </p:cNvPicPr>
          <p:nvPr/>
        </p:nvPicPr>
        <p:blipFill>
          <a:blip r:embed="rId2"/>
          <a:srcRect t="18121"/>
          <a:stretch/>
        </p:blipFill>
        <p:spPr>
          <a:xfrm>
            <a:off x="6268720" y="1713230"/>
            <a:ext cx="5052060" cy="3783330"/>
          </a:xfrm>
          <a:prstGeom prst="rect">
            <a:avLst/>
          </a:prstGeom>
        </p:spPr>
      </p:pic>
    </p:spTree>
    <p:extLst>
      <p:ext uri="{BB962C8B-B14F-4D97-AF65-F5344CB8AC3E}">
        <p14:creationId xmlns:p14="http://schemas.microsoft.com/office/powerpoint/2010/main" val="5399165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BC3727CC-F175-64BC-4FEB-F7AA8E10AE16}"/>
              </a:ext>
            </a:extLst>
          </p:cNvPr>
          <p:cNvSpPr txBox="1">
            <a:spLocks noChangeArrowheads="1"/>
          </p:cNvSpPr>
          <p:nvPr/>
        </p:nvSpPr>
        <p:spPr>
          <a:xfrm>
            <a:off x="154982" y="756396"/>
            <a:ext cx="5140499" cy="489358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Tx/>
              <a:buNone/>
            </a:pPr>
            <a:r>
              <a:rPr lang="en-US" altLang="en-US" sz="2400" dirty="0"/>
              <a:t> </a:t>
            </a:r>
            <a:endParaRPr lang="en-US" altLang="en-US" sz="2400" b="1" dirty="0">
              <a:solidFill>
                <a:srgbClr val="C00000"/>
              </a:solidFill>
            </a:endParaRPr>
          </a:p>
          <a:p>
            <a:pPr>
              <a:lnSpc>
                <a:spcPct val="80000"/>
              </a:lnSpc>
              <a:buFontTx/>
              <a:buNone/>
            </a:pPr>
            <a:r>
              <a:rPr lang="en-US" altLang="en-US" sz="2400" b="1" dirty="0">
                <a:solidFill>
                  <a:srgbClr val="C00000"/>
                </a:solidFill>
              </a:rPr>
              <a:t>  The anterior fontanel</a:t>
            </a:r>
            <a:r>
              <a:rPr lang="en-US" altLang="en-US" sz="2400" dirty="0"/>
              <a:t>:</a:t>
            </a:r>
          </a:p>
          <a:p>
            <a:pPr>
              <a:lnSpc>
                <a:spcPct val="80000"/>
              </a:lnSpc>
              <a:buFontTx/>
              <a:buNone/>
            </a:pPr>
            <a:r>
              <a:rPr lang="en-US" altLang="en-US" sz="2400" dirty="0"/>
              <a:t>Is </a:t>
            </a:r>
            <a:r>
              <a:rPr lang="en-US" altLang="en-US" sz="2400" b="1" dirty="0">
                <a:solidFill>
                  <a:schemeClr val="accent2">
                    <a:lumMod val="75000"/>
                  </a:schemeClr>
                </a:solidFill>
              </a:rPr>
              <a:t>diamond</a:t>
            </a:r>
            <a:r>
              <a:rPr lang="en-US" altLang="en-US" sz="2400" dirty="0"/>
              <a:t> in shape and located at the junction of two parietal and fontal bones. It closes between </a:t>
            </a:r>
            <a:r>
              <a:rPr lang="en-US" altLang="en-US" sz="2400" b="1" dirty="0">
                <a:solidFill>
                  <a:schemeClr val="accent2">
                    <a:lumMod val="75000"/>
                  </a:schemeClr>
                </a:solidFill>
              </a:rPr>
              <a:t>12 -18 month of age.</a:t>
            </a:r>
          </a:p>
          <a:p>
            <a:pPr>
              <a:lnSpc>
                <a:spcPct val="80000"/>
              </a:lnSpc>
              <a:buFontTx/>
              <a:buNone/>
            </a:pPr>
            <a:endParaRPr lang="en-US" altLang="en-US" sz="2400" dirty="0"/>
          </a:p>
          <a:p>
            <a:pPr>
              <a:lnSpc>
                <a:spcPct val="80000"/>
              </a:lnSpc>
              <a:buFontTx/>
              <a:buNone/>
            </a:pPr>
            <a:r>
              <a:rPr lang="en-US" altLang="en-US" sz="2400" b="1" dirty="0"/>
              <a:t> </a:t>
            </a:r>
            <a:r>
              <a:rPr lang="en-US" altLang="en-US" sz="2400" b="1" dirty="0">
                <a:solidFill>
                  <a:srgbClr val="C00000"/>
                </a:solidFill>
              </a:rPr>
              <a:t>The posterior fontanel</a:t>
            </a:r>
            <a:r>
              <a:rPr lang="en-US" altLang="en-US" sz="2400" b="1" dirty="0"/>
              <a:t>:</a:t>
            </a:r>
          </a:p>
          <a:p>
            <a:pPr>
              <a:lnSpc>
                <a:spcPct val="80000"/>
              </a:lnSpc>
              <a:buFontTx/>
              <a:buNone/>
            </a:pPr>
            <a:r>
              <a:rPr lang="en-US" altLang="en-US" sz="2400" b="1" dirty="0"/>
              <a:t> Is </a:t>
            </a:r>
            <a:r>
              <a:rPr lang="en-US" altLang="en-US" sz="2400" b="1" dirty="0">
                <a:solidFill>
                  <a:schemeClr val="accent2">
                    <a:lumMod val="75000"/>
                  </a:schemeClr>
                </a:solidFill>
              </a:rPr>
              <a:t>triangular</a:t>
            </a:r>
            <a:r>
              <a:rPr lang="en-US" altLang="en-US" sz="2400" dirty="0"/>
              <a:t> and located between the occipital and parietal bones. </a:t>
            </a:r>
          </a:p>
          <a:p>
            <a:pPr>
              <a:lnSpc>
                <a:spcPct val="80000"/>
              </a:lnSpc>
              <a:buFontTx/>
              <a:buNone/>
            </a:pPr>
            <a:r>
              <a:rPr lang="en-US" altLang="en-US" sz="2400" dirty="0"/>
              <a:t> It is closes by </a:t>
            </a:r>
            <a:r>
              <a:rPr lang="en-US" altLang="en-US" sz="2400" b="1" dirty="0">
                <a:solidFill>
                  <a:schemeClr val="accent2">
                    <a:lumMod val="75000"/>
                  </a:schemeClr>
                </a:solidFill>
              </a:rPr>
              <a:t>two month of age.</a:t>
            </a:r>
          </a:p>
          <a:p>
            <a:pPr>
              <a:lnSpc>
                <a:spcPct val="80000"/>
              </a:lnSpc>
              <a:buFontTx/>
              <a:buNone/>
            </a:pPr>
            <a:r>
              <a:rPr lang="en-US" altLang="en-US" sz="2400" dirty="0"/>
              <a:t>  </a:t>
            </a:r>
          </a:p>
        </p:txBody>
      </p:sp>
      <p:pic>
        <p:nvPicPr>
          <p:cNvPr id="6" name="Picture 5" descr="A diagram of a human body&#10;&#10;AI-generated content may be incorrect.">
            <a:extLst>
              <a:ext uri="{FF2B5EF4-FFF2-40B4-BE49-F238E27FC236}">
                <a16:creationId xmlns:a16="http://schemas.microsoft.com/office/drawing/2014/main" id="{4D00C1C4-8778-55D6-359B-D642A5BAE16C}"/>
              </a:ext>
            </a:extLst>
          </p:cNvPr>
          <p:cNvPicPr>
            <a:picLocks noChangeAspect="1"/>
          </p:cNvPicPr>
          <p:nvPr/>
        </p:nvPicPr>
        <p:blipFill>
          <a:blip r:embed="rId2"/>
          <a:stretch>
            <a:fillRect/>
          </a:stretch>
        </p:blipFill>
        <p:spPr>
          <a:xfrm>
            <a:off x="5173424" y="1228911"/>
            <a:ext cx="6084602" cy="4299434"/>
          </a:xfrm>
          <a:prstGeom prst="rect">
            <a:avLst/>
          </a:prstGeom>
          <a:noFill/>
        </p:spPr>
      </p:pic>
      <mc:AlternateContent xmlns:mc="http://schemas.openxmlformats.org/markup-compatibility/2006">
        <mc:Choice xmlns:p14="http://schemas.microsoft.com/office/powerpoint/2010/main" Requires="p14">
          <p:contentPart p14:bwMode="auto" r:id="rId3">
            <p14:nvContentPartPr>
              <p14:cNvPr id="9" name="Ink 8">
                <a:extLst>
                  <a:ext uri="{FF2B5EF4-FFF2-40B4-BE49-F238E27FC236}">
                    <a16:creationId xmlns:a16="http://schemas.microsoft.com/office/drawing/2014/main" id="{5E860C5B-6CE9-4B82-E0A9-5D6C8AF92E80}"/>
                  </a:ext>
                </a:extLst>
              </p14:cNvPr>
              <p14:cNvContentPartPr/>
              <p14:nvPr/>
            </p14:nvContentPartPr>
            <p14:xfrm>
              <a:off x="3336261" y="1548035"/>
              <a:ext cx="7920" cy="12600"/>
            </p14:xfrm>
          </p:contentPart>
        </mc:Choice>
        <mc:Fallback>
          <p:pic>
            <p:nvPicPr>
              <p:cNvPr id="9" name="Ink 8">
                <a:extLst>
                  <a:ext uri="{FF2B5EF4-FFF2-40B4-BE49-F238E27FC236}">
                    <a16:creationId xmlns:a16="http://schemas.microsoft.com/office/drawing/2014/main" id="{5E860C5B-6CE9-4B82-E0A9-5D6C8AF92E80}"/>
                  </a:ext>
                </a:extLst>
              </p:cNvPr>
              <p:cNvPicPr/>
              <p:nvPr/>
            </p:nvPicPr>
            <p:blipFill>
              <a:blip r:embed="rId4"/>
              <a:stretch>
                <a:fillRect/>
              </a:stretch>
            </p:blipFill>
            <p:spPr>
              <a:xfrm>
                <a:off x="3320781" y="1532555"/>
                <a:ext cx="38520" cy="432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4" name="Ink 13">
                <a:extLst>
                  <a:ext uri="{FF2B5EF4-FFF2-40B4-BE49-F238E27FC236}">
                    <a16:creationId xmlns:a16="http://schemas.microsoft.com/office/drawing/2014/main" id="{EE812B67-318E-3FF2-2944-59F0599D0D76}"/>
                  </a:ext>
                </a:extLst>
              </p14:cNvPr>
              <p14:cNvContentPartPr/>
              <p14:nvPr/>
            </p14:nvContentPartPr>
            <p14:xfrm>
              <a:off x="372741" y="3837635"/>
              <a:ext cx="1069920" cy="27720"/>
            </p14:xfrm>
          </p:contentPart>
        </mc:Choice>
        <mc:Fallback>
          <p:pic>
            <p:nvPicPr>
              <p:cNvPr id="14" name="Ink 13">
                <a:extLst>
                  <a:ext uri="{FF2B5EF4-FFF2-40B4-BE49-F238E27FC236}">
                    <a16:creationId xmlns:a16="http://schemas.microsoft.com/office/drawing/2014/main" id="{EE812B67-318E-3FF2-2944-59F0599D0D76}"/>
                  </a:ext>
                </a:extLst>
              </p:cNvPr>
              <p:cNvPicPr/>
              <p:nvPr/>
            </p:nvPicPr>
            <p:blipFill>
              <a:blip r:embed="rId6"/>
              <a:stretch>
                <a:fillRect/>
              </a:stretch>
            </p:blipFill>
            <p:spPr>
              <a:xfrm>
                <a:off x="357621" y="3822515"/>
                <a:ext cx="1100520" cy="57960"/>
              </a:xfrm>
              <a:prstGeom prst="rect">
                <a:avLst/>
              </a:prstGeom>
            </p:spPr>
          </p:pic>
        </mc:Fallback>
      </mc:AlternateContent>
    </p:spTree>
    <p:extLst>
      <p:ext uri="{BB962C8B-B14F-4D97-AF65-F5344CB8AC3E}">
        <p14:creationId xmlns:p14="http://schemas.microsoft.com/office/powerpoint/2010/main" val="10503026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baby's dummy&#10;&#10;AI-generated content may be incorrect.">
            <a:extLst>
              <a:ext uri="{FF2B5EF4-FFF2-40B4-BE49-F238E27FC236}">
                <a16:creationId xmlns:a16="http://schemas.microsoft.com/office/drawing/2014/main" id="{147A4AA1-E5CB-456F-DF0B-963BB2FE3C4B}"/>
              </a:ext>
            </a:extLst>
          </p:cNvPr>
          <p:cNvPicPr>
            <a:picLocks noChangeAspect="1"/>
          </p:cNvPicPr>
          <p:nvPr/>
        </p:nvPicPr>
        <p:blipFill>
          <a:blip r:embed="rId2"/>
          <a:srcRect t="45363"/>
          <a:stretch/>
        </p:blipFill>
        <p:spPr>
          <a:xfrm>
            <a:off x="2145789" y="2709644"/>
            <a:ext cx="6524625" cy="3335890"/>
          </a:xfrm>
          <a:prstGeom prst="rect">
            <a:avLst/>
          </a:prstGeom>
        </p:spPr>
      </p:pic>
      <p:sp>
        <p:nvSpPr>
          <p:cNvPr id="8" name="TextBox 7">
            <a:extLst>
              <a:ext uri="{FF2B5EF4-FFF2-40B4-BE49-F238E27FC236}">
                <a16:creationId xmlns:a16="http://schemas.microsoft.com/office/drawing/2014/main" id="{82EBF88F-2A8E-61B4-C3AE-795A9B444F37}"/>
              </a:ext>
            </a:extLst>
          </p:cNvPr>
          <p:cNvSpPr txBox="1"/>
          <p:nvPr/>
        </p:nvSpPr>
        <p:spPr>
          <a:xfrm>
            <a:off x="770039" y="1493131"/>
            <a:ext cx="10366697" cy="843821"/>
          </a:xfrm>
          <a:prstGeom prst="rect">
            <a:avLst/>
          </a:prstGeom>
          <a:noFill/>
        </p:spPr>
        <p:txBody>
          <a:bodyPr wrap="square">
            <a:spAutoFit/>
          </a:bodyPr>
          <a:lstStyle/>
          <a:p>
            <a:pPr marL="365284">
              <a:spcBef>
                <a:spcPts val="75"/>
              </a:spcBef>
            </a:pPr>
            <a:r>
              <a:rPr lang="en-US" sz="2400" b="1" dirty="0">
                <a:solidFill>
                  <a:srgbClr val="C00000"/>
                </a:solidFill>
                <a:highlight>
                  <a:srgbClr val="FFFF00"/>
                </a:highlight>
                <a:latin typeface="Times New Roman" panose="02020603050405020304" pitchFamily="18" charset="0"/>
                <a:cs typeface="Times New Roman" panose="02020603050405020304" pitchFamily="18" charset="0"/>
              </a:rPr>
              <a:t>Chest</a:t>
            </a:r>
            <a:r>
              <a:rPr lang="en-US" sz="2400" b="1" spc="-26" dirty="0">
                <a:solidFill>
                  <a:srgbClr val="C00000"/>
                </a:solidFill>
                <a:highlight>
                  <a:srgbClr val="FFFF00"/>
                </a:highlight>
                <a:latin typeface="Times New Roman" panose="02020603050405020304" pitchFamily="18" charset="0"/>
                <a:cs typeface="Times New Roman" panose="02020603050405020304" pitchFamily="18" charset="0"/>
              </a:rPr>
              <a:t> </a:t>
            </a:r>
            <a:r>
              <a:rPr lang="en-US" sz="2400" b="1" spc="-8" dirty="0">
                <a:solidFill>
                  <a:srgbClr val="C00000"/>
                </a:solidFill>
                <a:highlight>
                  <a:srgbClr val="FFFF00"/>
                </a:highlight>
                <a:latin typeface="Times New Roman" panose="02020603050405020304" pitchFamily="18" charset="0"/>
                <a:cs typeface="Times New Roman" panose="02020603050405020304" pitchFamily="18" charset="0"/>
              </a:rPr>
              <a:t>Circumference :</a:t>
            </a:r>
            <a:r>
              <a:rPr lang="en-US" sz="2400" b="1" spc="-8" dirty="0">
                <a:solidFill>
                  <a:srgbClr val="C00000"/>
                </a:solidFill>
                <a:latin typeface="Times New Roman" panose="02020603050405020304" pitchFamily="18" charset="0"/>
                <a:cs typeface="Times New Roman" panose="02020603050405020304" pitchFamily="18" charset="0"/>
              </a:rPr>
              <a:t>  </a:t>
            </a:r>
            <a:r>
              <a:rPr lang="en-US" sz="2400" b="1" spc="-8" dirty="0">
                <a:solidFill>
                  <a:schemeClr val="bg1"/>
                </a:solidFill>
                <a:latin typeface="Times New Roman" panose="02020603050405020304" pitchFamily="18" charset="0"/>
                <a:cs typeface="Times New Roman" panose="02020603050405020304" pitchFamily="18" charset="0"/>
              </a:rPr>
              <a:t>Nipple Line </a:t>
            </a:r>
          </a:p>
          <a:p>
            <a:pPr marL="365284">
              <a:spcBef>
                <a:spcPts val="75"/>
              </a:spcBef>
            </a:pPr>
            <a:r>
              <a:rPr lang="en-US" sz="2400" b="1" spc="-8" dirty="0">
                <a:solidFill>
                  <a:srgbClr val="C00000"/>
                </a:solidFill>
                <a:highlight>
                  <a:srgbClr val="FFFF00"/>
                </a:highlight>
                <a:latin typeface="Times New Roman" panose="02020603050405020304" pitchFamily="18" charset="0"/>
                <a:cs typeface="Times New Roman" panose="02020603050405020304" pitchFamily="18" charset="0"/>
              </a:rPr>
              <a:t>Head Circumference:</a:t>
            </a:r>
            <a:r>
              <a:rPr lang="en-US" sz="2400" b="1" spc="-8" dirty="0">
                <a:solidFill>
                  <a:srgbClr val="C00000"/>
                </a:solidFill>
                <a:latin typeface="Times New Roman" panose="02020603050405020304" pitchFamily="18" charset="0"/>
                <a:cs typeface="Times New Roman" panose="02020603050405020304" pitchFamily="18" charset="0"/>
              </a:rPr>
              <a:t>  </a:t>
            </a:r>
            <a:r>
              <a:rPr lang="en-US" sz="2400" b="1" spc="-8" dirty="0">
                <a:solidFill>
                  <a:schemeClr val="bg1"/>
                </a:solidFill>
                <a:latin typeface="Times New Roman" panose="02020603050405020304" pitchFamily="18" charset="0"/>
                <a:cs typeface="Times New Roman" panose="02020603050405020304" pitchFamily="18" charset="0"/>
              </a:rPr>
              <a:t>Above ear, above eyebrow, occipital prominence.</a:t>
            </a:r>
            <a:endParaRPr lang="en-US" sz="2400" dirty="0">
              <a:solidFill>
                <a:schemeClr val="bg1"/>
              </a:solidFill>
              <a:latin typeface="Times New Roman" panose="02020603050405020304" pitchFamily="18" charset="0"/>
              <a:cs typeface="Times New Roman" panose="02020603050405020304" pitchFamily="18" charset="0"/>
            </a:endParaRPr>
          </a:p>
        </p:txBody>
      </p:sp>
      <mc:AlternateContent xmlns:mc="http://schemas.openxmlformats.org/markup-compatibility/2006">
        <mc:Choice xmlns:p14="http://schemas.microsoft.com/office/powerpoint/2010/main" Requires="p14">
          <p:contentPart p14:bwMode="auto" r:id="rId3">
            <p14:nvContentPartPr>
              <p14:cNvPr id="27" name="Ink 26">
                <a:extLst>
                  <a:ext uri="{FF2B5EF4-FFF2-40B4-BE49-F238E27FC236}">
                    <a16:creationId xmlns:a16="http://schemas.microsoft.com/office/drawing/2014/main" id="{FFB9545C-C567-5A37-E4CF-A198E2BF60DD}"/>
                  </a:ext>
                </a:extLst>
              </p14:cNvPr>
              <p14:cNvContentPartPr/>
              <p14:nvPr/>
            </p14:nvContentPartPr>
            <p14:xfrm>
              <a:off x="939047" y="-2368850"/>
              <a:ext cx="15840" cy="26640"/>
            </p14:xfrm>
          </p:contentPart>
        </mc:Choice>
        <mc:Fallback>
          <p:pic>
            <p:nvPicPr>
              <p:cNvPr id="27" name="Ink 26">
                <a:extLst>
                  <a:ext uri="{FF2B5EF4-FFF2-40B4-BE49-F238E27FC236}">
                    <a16:creationId xmlns:a16="http://schemas.microsoft.com/office/drawing/2014/main" id="{FFB9545C-C567-5A37-E4CF-A198E2BF60DD}"/>
                  </a:ext>
                </a:extLst>
              </p:cNvPr>
              <p:cNvPicPr/>
              <p:nvPr/>
            </p:nvPicPr>
            <p:blipFill>
              <a:blip r:embed="rId4"/>
              <a:stretch>
                <a:fillRect/>
              </a:stretch>
            </p:blipFill>
            <p:spPr>
              <a:xfrm>
                <a:off x="923567" y="-2384330"/>
                <a:ext cx="46440" cy="5724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05" name="Ink 104">
                <a:extLst>
                  <a:ext uri="{FF2B5EF4-FFF2-40B4-BE49-F238E27FC236}">
                    <a16:creationId xmlns:a16="http://schemas.microsoft.com/office/drawing/2014/main" id="{69756FA6-8FE6-CD7E-397D-C9A34C9D8E47}"/>
                  </a:ext>
                </a:extLst>
              </p14:cNvPr>
              <p14:cNvContentPartPr/>
              <p14:nvPr/>
            </p14:nvContentPartPr>
            <p14:xfrm>
              <a:off x="4077167" y="618070"/>
              <a:ext cx="115200" cy="23400"/>
            </p14:xfrm>
          </p:contentPart>
        </mc:Choice>
        <mc:Fallback>
          <p:pic>
            <p:nvPicPr>
              <p:cNvPr id="105" name="Ink 104">
                <a:extLst>
                  <a:ext uri="{FF2B5EF4-FFF2-40B4-BE49-F238E27FC236}">
                    <a16:creationId xmlns:a16="http://schemas.microsoft.com/office/drawing/2014/main" id="{69756FA6-8FE6-CD7E-397D-C9A34C9D8E47}"/>
                  </a:ext>
                </a:extLst>
              </p:cNvPr>
              <p:cNvPicPr/>
              <p:nvPr/>
            </p:nvPicPr>
            <p:blipFill>
              <a:blip r:embed="rId6"/>
              <a:stretch>
                <a:fillRect/>
              </a:stretch>
            </p:blipFill>
            <p:spPr>
              <a:xfrm>
                <a:off x="4061687" y="602590"/>
                <a:ext cx="145800" cy="540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2" name="Ink 1">
                <a:extLst>
                  <a:ext uri="{FF2B5EF4-FFF2-40B4-BE49-F238E27FC236}">
                    <a16:creationId xmlns:a16="http://schemas.microsoft.com/office/drawing/2014/main" id="{143C9E2C-2EC1-3716-E4E8-12C0BA5D0533}"/>
                  </a:ext>
                </a:extLst>
              </p14:cNvPr>
              <p14:cNvContentPartPr/>
              <p14:nvPr/>
            </p14:nvContentPartPr>
            <p14:xfrm>
              <a:off x="5959247" y="2271190"/>
              <a:ext cx="290880" cy="11520"/>
            </p14:xfrm>
          </p:contentPart>
        </mc:Choice>
        <mc:Fallback>
          <p:pic>
            <p:nvPicPr>
              <p:cNvPr id="2" name="Ink 1">
                <a:extLst>
                  <a:ext uri="{FF2B5EF4-FFF2-40B4-BE49-F238E27FC236}">
                    <a16:creationId xmlns:a16="http://schemas.microsoft.com/office/drawing/2014/main" id="{143C9E2C-2EC1-3716-E4E8-12C0BA5D0533}"/>
                  </a:ext>
                </a:extLst>
              </p:cNvPr>
              <p:cNvPicPr/>
              <p:nvPr/>
            </p:nvPicPr>
            <p:blipFill>
              <a:blip r:embed="rId8"/>
              <a:stretch>
                <a:fillRect/>
              </a:stretch>
            </p:blipFill>
            <p:spPr>
              <a:xfrm>
                <a:off x="5943767" y="2255710"/>
                <a:ext cx="321480" cy="42120"/>
              </a:xfrm>
              <a:prstGeom prst="rect">
                <a:avLst/>
              </a:prstGeom>
            </p:spPr>
          </p:pic>
        </mc:Fallback>
      </mc:AlternateContent>
    </p:spTree>
    <p:extLst>
      <p:ext uri="{BB962C8B-B14F-4D97-AF65-F5344CB8AC3E}">
        <p14:creationId xmlns:p14="http://schemas.microsoft.com/office/powerpoint/2010/main" val="28760797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751F0-E472-C4F9-E963-19329BCBA1CB}"/>
              </a:ext>
            </a:extLst>
          </p:cNvPr>
          <p:cNvSpPr>
            <a:spLocks noGrp="1"/>
          </p:cNvSpPr>
          <p:nvPr>
            <p:ph type="ctrTitle"/>
          </p:nvPr>
        </p:nvSpPr>
        <p:spPr>
          <a:xfrm>
            <a:off x="1284940" y="722838"/>
            <a:ext cx="6245912" cy="3269447"/>
          </a:xfrm>
        </p:spPr>
        <p:txBody>
          <a:bodyPr/>
          <a:lstStyle/>
          <a:p>
            <a:r>
              <a:rPr lang="en-US" dirty="0"/>
              <a:t>REFLEXES </a:t>
            </a:r>
          </a:p>
        </p:txBody>
      </p:sp>
    </p:spTree>
    <p:extLst>
      <p:ext uri="{BB962C8B-B14F-4D97-AF65-F5344CB8AC3E}">
        <p14:creationId xmlns:p14="http://schemas.microsoft.com/office/powerpoint/2010/main" val="2536354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25719979-887A-95E0-D8B0-19DC0DE0DCC6}"/>
              </a:ext>
            </a:extLst>
          </p:cNvPr>
          <p:cNvSpPr>
            <a:spLocks noGrp="1" noChangeArrowheads="1"/>
          </p:cNvSpPr>
          <p:nvPr>
            <p:ph type="title"/>
          </p:nvPr>
        </p:nvSpPr>
        <p:spPr>
          <a:xfrm>
            <a:off x="525710" y="676992"/>
            <a:ext cx="10972800" cy="624840"/>
          </a:xfrm>
        </p:spPr>
        <p:txBody>
          <a:bodyPr/>
          <a:lstStyle/>
          <a:p>
            <a:pPr algn="ctr" rtl="0" eaLnBrk="1" hangingPunct="1"/>
            <a:r>
              <a:rPr lang="en-US" altLang="en-US" sz="4000" b="1" dirty="0">
                <a:solidFill>
                  <a:schemeClr val="tx2"/>
                </a:solidFill>
              </a:rPr>
              <a:t> </a:t>
            </a:r>
            <a:br>
              <a:rPr lang="en-US" altLang="en-US" sz="4000" b="1" dirty="0">
                <a:solidFill>
                  <a:schemeClr val="tx2"/>
                </a:solidFill>
              </a:rPr>
            </a:br>
            <a:r>
              <a:rPr lang="en-US" altLang="en-US" sz="4000" b="1" dirty="0">
                <a:solidFill>
                  <a:schemeClr val="tx2"/>
                </a:solidFill>
              </a:rPr>
              <a:t>Neonatal Reflexes</a:t>
            </a:r>
            <a:br>
              <a:rPr lang="en-US" altLang="en-US" sz="4000" dirty="0">
                <a:solidFill>
                  <a:schemeClr val="tx2"/>
                </a:solidFill>
              </a:rPr>
            </a:br>
            <a:endParaRPr lang="en-US" altLang="en-US" sz="4000" dirty="0">
              <a:solidFill>
                <a:schemeClr val="tx2"/>
              </a:solidFill>
            </a:endParaRPr>
          </a:p>
        </p:txBody>
      </p:sp>
      <p:sp>
        <p:nvSpPr>
          <p:cNvPr id="5" name="Rectangle 3">
            <a:extLst>
              <a:ext uri="{FF2B5EF4-FFF2-40B4-BE49-F238E27FC236}">
                <a16:creationId xmlns:a16="http://schemas.microsoft.com/office/drawing/2014/main" id="{CB8244F2-9456-4984-B6A5-424CE153227E}"/>
              </a:ext>
            </a:extLst>
          </p:cNvPr>
          <p:cNvSpPr txBox="1">
            <a:spLocks noChangeArrowheads="1"/>
          </p:cNvSpPr>
          <p:nvPr/>
        </p:nvSpPr>
        <p:spPr>
          <a:xfrm>
            <a:off x="137090" y="1301832"/>
            <a:ext cx="11750040" cy="531876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Tx/>
              <a:buNone/>
            </a:pPr>
            <a:r>
              <a:rPr lang="en-US" altLang="en-US" sz="2400" b="1" u="sng" dirty="0">
                <a:solidFill>
                  <a:srgbClr val="C00000"/>
                </a:solidFill>
              </a:rPr>
              <a:t>Protective reflexes:</a:t>
            </a:r>
          </a:p>
          <a:p>
            <a:pPr>
              <a:lnSpc>
                <a:spcPct val="80000"/>
              </a:lnSpc>
              <a:buFontTx/>
              <a:buNone/>
            </a:pPr>
            <a:endParaRPr lang="en-US" altLang="en-US" sz="2000" b="1" u="sng" dirty="0"/>
          </a:p>
          <a:p>
            <a:pPr>
              <a:lnSpc>
                <a:spcPct val="80000"/>
              </a:lnSpc>
              <a:buFontTx/>
              <a:buNone/>
            </a:pPr>
            <a:r>
              <a:rPr lang="en-US" altLang="en-US" sz="2400" b="1" dirty="0"/>
              <a:t>Blinking</a:t>
            </a:r>
            <a:r>
              <a:rPr lang="en-US" altLang="en-US" sz="2000" b="1" dirty="0"/>
              <a:t> </a:t>
            </a:r>
            <a:r>
              <a:rPr lang="en-US" altLang="en-US" sz="2400" b="1" dirty="0"/>
              <a:t>reflex</a:t>
            </a:r>
            <a:r>
              <a:rPr lang="en-US" altLang="en-US" sz="2400" dirty="0"/>
              <a:t>- it is aroused when the infant is subjected to light </a:t>
            </a:r>
          </a:p>
          <a:p>
            <a:pPr>
              <a:lnSpc>
                <a:spcPct val="80000"/>
              </a:lnSpc>
              <a:buFontTx/>
              <a:buNone/>
            </a:pPr>
            <a:r>
              <a:rPr lang="en-US" altLang="en-US" sz="2400" dirty="0"/>
              <a:t>      </a:t>
            </a:r>
          </a:p>
          <a:p>
            <a:pPr>
              <a:lnSpc>
                <a:spcPct val="80000"/>
              </a:lnSpc>
              <a:buFontTx/>
              <a:buNone/>
            </a:pPr>
            <a:r>
              <a:rPr lang="en-US" altLang="en-US" sz="2400" b="1" dirty="0"/>
              <a:t>Coughing and sneezing</a:t>
            </a:r>
            <a:r>
              <a:rPr lang="en-US" altLang="en-US" sz="2400" dirty="0"/>
              <a:t> –to clear the respiratory tract.</a:t>
            </a:r>
          </a:p>
          <a:p>
            <a:pPr>
              <a:lnSpc>
                <a:spcPct val="80000"/>
              </a:lnSpc>
              <a:buFontTx/>
              <a:buNone/>
            </a:pPr>
            <a:endParaRPr lang="en-US" altLang="en-US" sz="2400" dirty="0"/>
          </a:p>
          <a:p>
            <a:pPr>
              <a:lnSpc>
                <a:spcPct val="80000"/>
              </a:lnSpc>
              <a:buFontTx/>
              <a:buNone/>
            </a:pPr>
            <a:r>
              <a:rPr lang="en-US" altLang="en-US" sz="2400" b="1" dirty="0"/>
              <a:t>Gagging</a:t>
            </a:r>
            <a:r>
              <a:rPr lang="en-US" altLang="en-US" sz="2400" dirty="0"/>
              <a:t> to prevent </a:t>
            </a:r>
            <a:r>
              <a:rPr lang="en-US" altLang="en-US" sz="2000" dirty="0"/>
              <a:t>choking.</a:t>
            </a:r>
          </a:p>
          <a:p>
            <a:pPr>
              <a:lnSpc>
                <a:spcPct val="80000"/>
              </a:lnSpc>
              <a:buFontTx/>
              <a:buNone/>
            </a:pPr>
            <a:endParaRPr lang="en-US" altLang="en-US" sz="2400" b="1" dirty="0">
              <a:solidFill>
                <a:srgbClr val="FF0000"/>
              </a:solidFill>
            </a:endParaRPr>
          </a:p>
          <a:p>
            <a:pPr>
              <a:lnSpc>
                <a:spcPct val="80000"/>
              </a:lnSpc>
              <a:buFontTx/>
              <a:buNone/>
            </a:pPr>
            <a:endParaRPr lang="en-US" altLang="en-US" sz="2000" dirty="0"/>
          </a:p>
        </p:txBody>
      </p:sp>
      <p:pic>
        <p:nvPicPr>
          <p:cNvPr id="6" name="Picture 4" descr="نتيجة بحث الصور عن ‪gag reflex of newborn‬‏">
            <a:extLst>
              <a:ext uri="{FF2B5EF4-FFF2-40B4-BE49-F238E27FC236}">
                <a16:creationId xmlns:a16="http://schemas.microsoft.com/office/drawing/2014/main" id="{CDC10426-3470-FB13-BC14-88150FA567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6273" y="4221605"/>
            <a:ext cx="2466295" cy="2523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نتيجة بحث الصور عن ‪blinking reflex of newborn‬‏">
            <a:extLst>
              <a:ext uri="{FF2B5EF4-FFF2-40B4-BE49-F238E27FC236}">
                <a16:creationId xmlns:a16="http://schemas.microsoft.com/office/drawing/2014/main" id="{5FB696B9-1D78-48E7-7348-02C779CAF9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9237" y="1177736"/>
            <a:ext cx="1804988" cy="2153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صورة ذات صلة">
            <a:extLst>
              <a:ext uri="{FF2B5EF4-FFF2-40B4-BE49-F238E27FC236}">
                <a16:creationId xmlns:a16="http://schemas.microsoft.com/office/drawing/2014/main" id="{BF23FCDE-E8D6-3663-A75A-53ECAC0A2C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75075" y="3429000"/>
            <a:ext cx="2113417" cy="1974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98096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53ED9A26-DCE4-FD2C-B77E-93E28C2783B0}"/>
              </a:ext>
            </a:extLst>
          </p:cNvPr>
          <p:cNvSpPr>
            <a:spLocks noGrp="1" noChangeArrowheads="1"/>
          </p:cNvSpPr>
          <p:nvPr>
            <p:ph type="title"/>
          </p:nvPr>
        </p:nvSpPr>
        <p:spPr>
          <a:xfrm>
            <a:off x="525710" y="676992"/>
            <a:ext cx="10972800" cy="624840"/>
          </a:xfrm>
        </p:spPr>
        <p:txBody>
          <a:bodyPr/>
          <a:lstStyle/>
          <a:p>
            <a:pPr algn="ctr" rtl="0" eaLnBrk="1" hangingPunct="1"/>
            <a:r>
              <a:rPr lang="en-US" altLang="en-US" sz="4000" b="1" dirty="0">
                <a:solidFill>
                  <a:schemeClr val="tx2"/>
                </a:solidFill>
              </a:rPr>
              <a:t> </a:t>
            </a:r>
            <a:br>
              <a:rPr lang="en-US" altLang="en-US" sz="4000" b="1" dirty="0">
                <a:solidFill>
                  <a:schemeClr val="tx2"/>
                </a:solidFill>
              </a:rPr>
            </a:br>
            <a:r>
              <a:rPr lang="en-US" altLang="en-US" sz="4000" b="1" dirty="0">
                <a:solidFill>
                  <a:schemeClr val="tx2"/>
                </a:solidFill>
              </a:rPr>
              <a:t>Neonatal Reflexes cont.</a:t>
            </a:r>
            <a:br>
              <a:rPr lang="en-US" altLang="en-US" sz="4000" dirty="0">
                <a:solidFill>
                  <a:schemeClr val="tx2"/>
                </a:solidFill>
              </a:rPr>
            </a:br>
            <a:endParaRPr lang="en-US" altLang="en-US" sz="4000" dirty="0">
              <a:solidFill>
                <a:schemeClr val="tx2"/>
              </a:solidFill>
            </a:endParaRPr>
          </a:p>
        </p:txBody>
      </p:sp>
      <p:sp>
        <p:nvSpPr>
          <p:cNvPr id="6" name="Rectangle 3">
            <a:extLst>
              <a:ext uri="{FF2B5EF4-FFF2-40B4-BE49-F238E27FC236}">
                <a16:creationId xmlns:a16="http://schemas.microsoft.com/office/drawing/2014/main" id="{30F1038E-D1BC-8FD8-90D2-CDA38C1CC265}"/>
              </a:ext>
            </a:extLst>
          </p:cNvPr>
          <p:cNvSpPr txBox="1">
            <a:spLocks noChangeArrowheads="1"/>
          </p:cNvSpPr>
          <p:nvPr/>
        </p:nvSpPr>
        <p:spPr>
          <a:xfrm>
            <a:off x="220980" y="899160"/>
            <a:ext cx="11750040" cy="531876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Tx/>
              <a:buNone/>
            </a:pPr>
            <a:endParaRPr lang="en-US" altLang="en-US" sz="2400" b="1" dirty="0">
              <a:solidFill>
                <a:srgbClr val="FF0000"/>
              </a:solidFill>
            </a:endParaRPr>
          </a:p>
          <a:p>
            <a:pPr>
              <a:lnSpc>
                <a:spcPct val="80000"/>
              </a:lnSpc>
              <a:buFontTx/>
              <a:buNone/>
            </a:pPr>
            <a:r>
              <a:rPr lang="en-US" altLang="en-US" sz="2400" b="1" u="sng" dirty="0">
                <a:solidFill>
                  <a:srgbClr val="FF0000"/>
                </a:solidFill>
              </a:rPr>
              <a:t>Feeding reflexes:</a:t>
            </a:r>
          </a:p>
          <a:p>
            <a:pPr>
              <a:lnSpc>
                <a:spcPct val="80000"/>
              </a:lnSpc>
              <a:buFontTx/>
              <a:buNone/>
            </a:pPr>
            <a:r>
              <a:rPr lang="en-US" altLang="en-US" sz="2600" dirty="0"/>
              <a:t>-</a:t>
            </a:r>
            <a:r>
              <a:rPr lang="en-US" altLang="en-US" sz="2600" b="1" dirty="0"/>
              <a:t> Rooting </a:t>
            </a:r>
            <a:r>
              <a:rPr lang="en-US" sz="2600" b="1" dirty="0"/>
              <a:t>reflex:</a:t>
            </a:r>
          </a:p>
          <a:p>
            <a:pPr>
              <a:lnSpc>
                <a:spcPct val="80000"/>
              </a:lnSpc>
              <a:buFontTx/>
              <a:buNone/>
            </a:pPr>
            <a:r>
              <a:rPr lang="en-US" sz="2400" dirty="0">
                <a:solidFill>
                  <a:srgbClr val="FF0000"/>
                </a:solidFill>
                <a:latin typeface="BrandonTextRegular"/>
              </a:rPr>
              <a:t> starts when the corner of the baby's mouth is stroked or touched</a:t>
            </a:r>
            <a:r>
              <a:rPr lang="en-US" sz="2400" dirty="0">
                <a:solidFill>
                  <a:srgbClr val="333333"/>
                </a:solidFill>
                <a:latin typeface="BrandonTextRegular"/>
              </a:rPr>
              <a:t>. </a:t>
            </a:r>
          </a:p>
          <a:p>
            <a:pPr>
              <a:lnSpc>
                <a:spcPct val="80000"/>
              </a:lnSpc>
              <a:buFontTx/>
              <a:buNone/>
            </a:pPr>
            <a:r>
              <a:rPr lang="en-US" sz="2400" dirty="0">
                <a:solidFill>
                  <a:srgbClr val="0070C0"/>
                </a:solidFill>
                <a:latin typeface="BrandonTextRegular"/>
              </a:rPr>
              <a:t>The baby will turn his or her head and open his or her mouth to</a:t>
            </a:r>
          </a:p>
          <a:p>
            <a:pPr>
              <a:lnSpc>
                <a:spcPct val="80000"/>
              </a:lnSpc>
              <a:buFontTx/>
              <a:buNone/>
            </a:pPr>
            <a:r>
              <a:rPr lang="en-US" sz="2400" dirty="0">
                <a:solidFill>
                  <a:srgbClr val="0070C0"/>
                </a:solidFill>
                <a:latin typeface="BrandonTextRegular"/>
              </a:rPr>
              <a:t> follow and root in the direction of the stroking</a:t>
            </a:r>
            <a:r>
              <a:rPr lang="en-US" sz="2400" dirty="0">
                <a:solidFill>
                  <a:srgbClr val="333333"/>
                </a:solidFill>
                <a:latin typeface="BrandonTextRegular"/>
              </a:rPr>
              <a:t>. </a:t>
            </a:r>
          </a:p>
          <a:p>
            <a:pPr>
              <a:lnSpc>
                <a:spcPct val="80000"/>
              </a:lnSpc>
              <a:buFontTx/>
              <a:buNone/>
            </a:pPr>
            <a:r>
              <a:rPr lang="en-US" sz="2400" dirty="0">
                <a:solidFill>
                  <a:srgbClr val="FF0000"/>
                </a:solidFill>
                <a:latin typeface="BrandonTextRegular"/>
              </a:rPr>
              <a:t>This reflex lasts about 4 months. </a:t>
            </a:r>
            <a:r>
              <a:rPr lang="en-US" sz="2400" b="1" dirty="0">
                <a:solidFill>
                  <a:srgbClr val="7030A0"/>
                </a:solidFill>
                <a:latin typeface="BrandonTextRegular"/>
              </a:rPr>
              <a:t>Rooting helps the baby get ready to suck</a:t>
            </a:r>
          </a:p>
          <a:p>
            <a:pPr>
              <a:lnSpc>
                <a:spcPct val="80000"/>
              </a:lnSpc>
              <a:buFontTx/>
              <a:buNone/>
            </a:pPr>
            <a:endParaRPr lang="en-US" altLang="en-US" sz="2000" b="1" dirty="0">
              <a:solidFill>
                <a:srgbClr val="333333"/>
              </a:solidFill>
              <a:latin typeface="BrandonTextRegular"/>
            </a:endParaRPr>
          </a:p>
          <a:p>
            <a:pPr>
              <a:lnSpc>
                <a:spcPct val="80000"/>
              </a:lnSpc>
              <a:buFontTx/>
              <a:buChar char="-"/>
            </a:pPr>
            <a:r>
              <a:rPr lang="en-US" altLang="en-US" sz="2600" b="1" dirty="0"/>
              <a:t>Sucking reflex. </a:t>
            </a:r>
          </a:p>
          <a:p>
            <a:pPr>
              <a:lnSpc>
                <a:spcPct val="80000"/>
              </a:lnSpc>
            </a:pPr>
            <a:r>
              <a:rPr lang="en-US" sz="2000" dirty="0">
                <a:solidFill>
                  <a:srgbClr val="333333"/>
                </a:solidFill>
                <a:latin typeface="BrandonTextRegular"/>
              </a:rPr>
              <a:t>     When the roof of the baby's </a:t>
            </a:r>
            <a:r>
              <a:rPr lang="en-US" sz="2000" dirty="0">
                <a:solidFill>
                  <a:srgbClr val="7030A0"/>
                </a:solidFill>
                <a:latin typeface="BrandonTextRegular"/>
              </a:rPr>
              <a:t>mouth is touched, the baby will start to suck</a:t>
            </a:r>
            <a:r>
              <a:rPr lang="en-US" sz="2000" dirty="0">
                <a:solidFill>
                  <a:srgbClr val="333333"/>
                </a:solidFill>
                <a:latin typeface="BrandonTextRegular"/>
              </a:rPr>
              <a:t>. </a:t>
            </a:r>
          </a:p>
          <a:p>
            <a:pPr>
              <a:lnSpc>
                <a:spcPct val="80000"/>
              </a:lnSpc>
            </a:pPr>
            <a:r>
              <a:rPr lang="en-US" altLang="en-US" sz="2000" dirty="0"/>
              <a:t>- </a:t>
            </a:r>
            <a:r>
              <a:rPr lang="en-US" altLang="en-US" sz="2600" b="1" dirty="0"/>
              <a:t>Swallowing reflex</a:t>
            </a:r>
            <a:r>
              <a:rPr lang="en-US" altLang="en-US" sz="2600" dirty="0"/>
              <a:t>: </a:t>
            </a:r>
            <a:r>
              <a:rPr lang="en-US" altLang="en-US" sz="2000" dirty="0"/>
              <a:t>it follows sucking reflex</a:t>
            </a:r>
          </a:p>
          <a:p>
            <a:pPr>
              <a:lnSpc>
                <a:spcPct val="80000"/>
              </a:lnSpc>
              <a:buFontTx/>
              <a:buNone/>
            </a:pPr>
            <a:endParaRPr lang="en-US" altLang="en-US" sz="2000" dirty="0"/>
          </a:p>
        </p:txBody>
      </p:sp>
      <p:pic>
        <p:nvPicPr>
          <p:cNvPr id="7" name="Picture 6" descr="نتيجة بحث الصور عن ‪sucking reflex of newborn‬‏">
            <a:extLst>
              <a:ext uri="{FF2B5EF4-FFF2-40B4-BE49-F238E27FC236}">
                <a16:creationId xmlns:a16="http://schemas.microsoft.com/office/drawing/2014/main" id="{18CCB6E1-3E8D-CABA-AC6C-62B3343D67A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47430" y="3807724"/>
            <a:ext cx="2730500" cy="1647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نتيجة بحث الصور عن ‪rooting reflex of newborn‬‏">
            <a:extLst>
              <a:ext uri="{FF2B5EF4-FFF2-40B4-BE49-F238E27FC236}">
                <a16:creationId xmlns:a16="http://schemas.microsoft.com/office/drawing/2014/main" id="{FD842396-AE9E-7AAC-39E0-FA76FFE51E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1604" y="1262744"/>
            <a:ext cx="3050796" cy="1906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235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AD3B2-1240-AF6A-5CAD-4829FCB33434}"/>
            </a:ext>
          </a:extLst>
        </p:cNvPr>
        <p:cNvGrpSpPr/>
        <p:nvPr/>
      </p:nvGrpSpPr>
      <p:grpSpPr>
        <a:xfrm>
          <a:off x="0" y="0"/>
          <a:ext cx="0" cy="0"/>
          <a:chOff x="0" y="0"/>
          <a:chExt cx="0" cy="0"/>
        </a:xfrm>
      </p:grpSpPr>
      <p:sp>
        <p:nvSpPr>
          <p:cNvPr id="6" name="Rectangle 2">
            <a:extLst>
              <a:ext uri="{FF2B5EF4-FFF2-40B4-BE49-F238E27FC236}">
                <a16:creationId xmlns:a16="http://schemas.microsoft.com/office/drawing/2014/main" id="{E6AF7A13-D8D7-4530-5247-B67A924E538E}"/>
              </a:ext>
            </a:extLst>
          </p:cNvPr>
          <p:cNvSpPr>
            <a:spLocks noGrp="1" noChangeArrowheads="1"/>
          </p:cNvSpPr>
          <p:nvPr>
            <p:ph type="title"/>
          </p:nvPr>
        </p:nvSpPr>
        <p:spPr>
          <a:xfrm>
            <a:off x="525710" y="676992"/>
            <a:ext cx="10972800" cy="624840"/>
          </a:xfrm>
        </p:spPr>
        <p:txBody>
          <a:bodyPr/>
          <a:lstStyle/>
          <a:p>
            <a:pPr algn="ctr" rtl="0" eaLnBrk="1" hangingPunct="1"/>
            <a:r>
              <a:rPr lang="en-US" altLang="en-US" sz="4000" b="1" dirty="0">
                <a:solidFill>
                  <a:schemeClr val="tx2"/>
                </a:solidFill>
              </a:rPr>
              <a:t> </a:t>
            </a:r>
            <a:br>
              <a:rPr lang="en-US" altLang="en-US" sz="4000" b="1" dirty="0">
                <a:solidFill>
                  <a:schemeClr val="tx2"/>
                </a:solidFill>
              </a:rPr>
            </a:br>
            <a:r>
              <a:rPr lang="en-US" altLang="en-US" sz="4000" b="1" dirty="0">
                <a:solidFill>
                  <a:schemeClr val="tx2"/>
                </a:solidFill>
              </a:rPr>
              <a:t>Neonatal Reflexes cont.</a:t>
            </a:r>
            <a:br>
              <a:rPr lang="en-US" altLang="en-US" sz="4000" dirty="0">
                <a:solidFill>
                  <a:schemeClr val="tx2"/>
                </a:solidFill>
              </a:rPr>
            </a:br>
            <a:endParaRPr lang="en-US" altLang="en-US" sz="4000" dirty="0">
              <a:solidFill>
                <a:schemeClr val="tx2"/>
              </a:solidFill>
            </a:endParaRPr>
          </a:p>
        </p:txBody>
      </p:sp>
      <p:sp>
        <p:nvSpPr>
          <p:cNvPr id="10" name="Content Placeholder 2">
            <a:extLst>
              <a:ext uri="{FF2B5EF4-FFF2-40B4-BE49-F238E27FC236}">
                <a16:creationId xmlns:a16="http://schemas.microsoft.com/office/drawing/2014/main" id="{1D46EE80-C856-0EA6-7ADF-C952B413B5AA}"/>
              </a:ext>
            </a:extLst>
          </p:cNvPr>
          <p:cNvSpPr txBox="1">
            <a:spLocks/>
          </p:cNvSpPr>
          <p:nvPr/>
        </p:nvSpPr>
        <p:spPr>
          <a:xfrm>
            <a:off x="213360" y="1535084"/>
            <a:ext cx="11978640" cy="516604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n-US" altLang="en-US" b="1" dirty="0">
                <a:solidFill>
                  <a:srgbClr val="000000"/>
                </a:solidFill>
                <a:cs typeface="+mj-cs"/>
              </a:rPr>
              <a:t>- </a:t>
            </a:r>
            <a:r>
              <a:rPr lang="en-US" altLang="en-US" b="1" dirty="0">
                <a:solidFill>
                  <a:srgbClr val="C00000"/>
                </a:solidFill>
                <a:cs typeface="+mj-cs"/>
              </a:rPr>
              <a:t>Startle reflex </a:t>
            </a:r>
            <a:r>
              <a:rPr lang="en-US" altLang="en-US" b="1" dirty="0">
                <a:solidFill>
                  <a:srgbClr val="000000"/>
                </a:solidFill>
                <a:cs typeface="+mj-cs"/>
              </a:rPr>
              <a:t>:  </a:t>
            </a:r>
          </a:p>
          <a:p>
            <a:r>
              <a:rPr lang="en-US" dirty="0"/>
              <a:t>A </a:t>
            </a:r>
            <a:r>
              <a:rPr lang="en-US" b="1" u="sng" dirty="0"/>
              <a:t>sudden</a:t>
            </a:r>
            <a:r>
              <a:rPr lang="en-US" u="sng" dirty="0"/>
              <a:t> </a:t>
            </a:r>
            <a:r>
              <a:rPr lang="en-US" b="1" u="sng" dirty="0"/>
              <a:t>loud noise </a:t>
            </a:r>
            <a:r>
              <a:rPr lang="en-US" dirty="0"/>
              <a:t>causes </a:t>
            </a:r>
            <a:r>
              <a:rPr lang="en-US" b="1" dirty="0">
                <a:solidFill>
                  <a:srgbClr val="FF0000"/>
                </a:solidFill>
              </a:rPr>
              <a:t>abduction</a:t>
            </a:r>
            <a:r>
              <a:rPr lang="en-US" dirty="0"/>
              <a:t> of the </a:t>
            </a:r>
            <a:r>
              <a:rPr lang="en-US" b="1" dirty="0">
                <a:solidFill>
                  <a:srgbClr val="FF0000"/>
                </a:solidFill>
              </a:rPr>
              <a:t>arms</a:t>
            </a:r>
            <a:r>
              <a:rPr lang="en-US" dirty="0"/>
              <a:t> with </a:t>
            </a:r>
            <a:r>
              <a:rPr lang="en-US" b="1" dirty="0">
                <a:solidFill>
                  <a:srgbClr val="FF0000"/>
                </a:solidFill>
              </a:rPr>
              <a:t>flexion</a:t>
            </a:r>
            <a:r>
              <a:rPr lang="en-US" dirty="0"/>
              <a:t> of </a:t>
            </a:r>
            <a:r>
              <a:rPr lang="en-US" b="1" dirty="0">
                <a:solidFill>
                  <a:srgbClr val="FF0000"/>
                </a:solidFill>
              </a:rPr>
              <a:t>elbows</a:t>
            </a:r>
            <a:r>
              <a:rPr lang="en-US" dirty="0"/>
              <a:t>; </a:t>
            </a:r>
            <a:r>
              <a:rPr lang="en-US" b="1" dirty="0">
                <a:solidFill>
                  <a:srgbClr val="FF0000"/>
                </a:solidFill>
              </a:rPr>
              <a:t>hands</a:t>
            </a:r>
            <a:r>
              <a:rPr lang="en-US" dirty="0"/>
              <a:t> remain </a:t>
            </a:r>
            <a:r>
              <a:rPr lang="en-US" b="1" dirty="0">
                <a:solidFill>
                  <a:srgbClr val="FF0000"/>
                </a:solidFill>
              </a:rPr>
              <a:t>clenched</a:t>
            </a:r>
            <a:r>
              <a:rPr lang="en-US" dirty="0"/>
              <a:t>; disappears by 4 months old.</a:t>
            </a:r>
            <a:endParaRPr lang="en-US" altLang="en-US" sz="4400" b="1" dirty="0">
              <a:solidFill>
                <a:srgbClr val="C00000"/>
              </a:solidFill>
              <a:cs typeface="+mj-cs"/>
            </a:endParaRPr>
          </a:p>
        </p:txBody>
      </p:sp>
      <p:pic>
        <p:nvPicPr>
          <p:cNvPr id="3" name="Picture 2" descr="A baby lying on its back with arms out&#10;&#10;AI-generated content may be incorrect.">
            <a:extLst>
              <a:ext uri="{FF2B5EF4-FFF2-40B4-BE49-F238E27FC236}">
                <a16:creationId xmlns:a16="http://schemas.microsoft.com/office/drawing/2014/main" id="{16E45117-E49F-AB91-C1A6-91F7F020BC40}"/>
              </a:ext>
            </a:extLst>
          </p:cNvPr>
          <p:cNvPicPr>
            <a:picLocks noChangeAspect="1"/>
          </p:cNvPicPr>
          <p:nvPr/>
        </p:nvPicPr>
        <p:blipFill>
          <a:blip r:embed="rId2"/>
          <a:stretch>
            <a:fillRect/>
          </a:stretch>
        </p:blipFill>
        <p:spPr>
          <a:xfrm>
            <a:off x="2058622" y="3429000"/>
            <a:ext cx="5734097" cy="2743200"/>
          </a:xfrm>
          <a:prstGeom prst="rect">
            <a:avLst/>
          </a:prstGeom>
        </p:spPr>
      </p:pic>
    </p:spTree>
    <p:extLst>
      <p:ext uri="{BB962C8B-B14F-4D97-AF65-F5344CB8AC3E}">
        <p14:creationId xmlns:p14="http://schemas.microsoft.com/office/powerpoint/2010/main" val="2152804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FDCBD8F9-3347-A6D6-8A56-1BFACC6072E3}"/>
              </a:ext>
            </a:extLst>
          </p:cNvPr>
          <p:cNvSpPr>
            <a:spLocks noGrp="1" noChangeArrowheads="1"/>
          </p:cNvSpPr>
          <p:nvPr>
            <p:ph type="title"/>
          </p:nvPr>
        </p:nvSpPr>
        <p:spPr>
          <a:xfrm>
            <a:off x="1143000" y="609600"/>
            <a:ext cx="9875520" cy="1356360"/>
          </a:xfrm>
        </p:spPr>
        <p:txBody>
          <a:bodyPr>
            <a:normAutofit/>
          </a:bodyPr>
          <a:lstStyle/>
          <a:p>
            <a:pPr eaLnBrk="1" hangingPunct="1"/>
            <a:r>
              <a:rPr lang="en-US" altLang="en-US" sz="4800" b="1" dirty="0">
                <a:latin typeface="Times New Roman" panose="02020603050405020304" pitchFamily="18" charset="0"/>
                <a:cs typeface="Times New Roman" panose="02020603050405020304" pitchFamily="18" charset="0"/>
              </a:rPr>
              <a:t>APGAR Score</a:t>
            </a:r>
          </a:p>
        </p:txBody>
      </p:sp>
      <p:sp>
        <p:nvSpPr>
          <p:cNvPr id="6" name="Rectangle 3">
            <a:extLst>
              <a:ext uri="{FF2B5EF4-FFF2-40B4-BE49-F238E27FC236}">
                <a16:creationId xmlns:a16="http://schemas.microsoft.com/office/drawing/2014/main" id="{14E83B01-CE55-7F25-07F5-DD999646CF87}"/>
              </a:ext>
            </a:extLst>
          </p:cNvPr>
          <p:cNvSpPr txBox="1">
            <a:spLocks noChangeArrowheads="1"/>
          </p:cNvSpPr>
          <p:nvPr/>
        </p:nvSpPr>
        <p:spPr>
          <a:xfrm>
            <a:off x="426720" y="1219200"/>
            <a:ext cx="11155680" cy="4495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Tx/>
              <a:buNone/>
            </a:pPr>
            <a:endParaRPr lang="en-US" altLang="en-US" b="1" dirty="0">
              <a:latin typeface="Times New Roman" panose="02020603050405020304" pitchFamily="18" charset="0"/>
              <a:cs typeface="Times New Roman" panose="02020603050405020304" pitchFamily="18" charset="0"/>
            </a:endParaRPr>
          </a:p>
          <a:p>
            <a:pPr>
              <a:lnSpc>
                <a:spcPct val="80000"/>
              </a:lnSpc>
              <a:buFontTx/>
              <a:buNone/>
            </a:pPr>
            <a:endParaRPr lang="en-US" altLang="en-US" b="1" dirty="0">
              <a:latin typeface="Times New Roman" panose="02020603050405020304" pitchFamily="18" charset="0"/>
              <a:cs typeface="Times New Roman" panose="02020603050405020304" pitchFamily="18" charset="0"/>
            </a:endParaRPr>
          </a:p>
          <a:p>
            <a:pPr>
              <a:lnSpc>
                <a:spcPct val="80000"/>
              </a:lnSpc>
              <a:buFontTx/>
              <a:buNone/>
            </a:pPr>
            <a:r>
              <a:rPr lang="en-US" altLang="en-US" b="1" dirty="0">
                <a:latin typeface="Times New Roman" panose="02020603050405020304" pitchFamily="18" charset="0"/>
                <a:cs typeface="Times New Roman" panose="02020603050405020304" pitchFamily="18" charset="0"/>
              </a:rPr>
              <a:t>    </a:t>
            </a:r>
            <a:r>
              <a:rPr lang="en-US" altLang="en-US" b="1" dirty="0">
                <a:solidFill>
                  <a:srgbClr val="FF0000"/>
                </a:solidFill>
                <a:latin typeface="Times New Roman" panose="02020603050405020304" pitchFamily="18" charset="0"/>
                <a:cs typeface="Times New Roman" panose="02020603050405020304" pitchFamily="18" charset="0"/>
              </a:rPr>
              <a:t>Apgar score</a:t>
            </a:r>
            <a:r>
              <a:rPr lang="en-US" altLang="en-US" b="1"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at the </a:t>
            </a:r>
            <a:r>
              <a:rPr lang="en-US" altLang="en-US" dirty="0">
                <a:highlight>
                  <a:srgbClr val="FFFF00"/>
                </a:highlight>
                <a:latin typeface="Times New Roman" panose="02020603050405020304" pitchFamily="18" charset="0"/>
                <a:cs typeface="Times New Roman" panose="02020603050405020304" pitchFamily="18" charset="0"/>
              </a:rPr>
              <a:t>first minute </a:t>
            </a:r>
            <a:r>
              <a:rPr lang="en-US" altLang="en-US" dirty="0">
                <a:latin typeface="Times New Roman" panose="02020603050405020304" pitchFamily="18" charset="0"/>
                <a:cs typeface="Times New Roman" panose="02020603050405020304" pitchFamily="18" charset="0"/>
              </a:rPr>
              <a:t>and </a:t>
            </a:r>
            <a:r>
              <a:rPr lang="en-US" altLang="en-US" dirty="0">
                <a:highlight>
                  <a:srgbClr val="FFFF00"/>
                </a:highlight>
                <a:latin typeface="Times New Roman" panose="02020603050405020304" pitchFamily="18" charset="0"/>
                <a:cs typeface="Times New Roman" panose="02020603050405020304" pitchFamily="18" charset="0"/>
              </a:rPr>
              <a:t>5 minute </a:t>
            </a:r>
            <a:r>
              <a:rPr lang="en-US" altLang="en-US" dirty="0">
                <a:latin typeface="Times New Roman" panose="02020603050405020304" pitchFamily="18" charset="0"/>
                <a:cs typeface="Times New Roman" panose="02020603050405020304" pitchFamily="18" charset="0"/>
              </a:rPr>
              <a:t>to re-evaluate physical condition, and is based on five signs (heart rate, respiratory effort, muscle tone, reflex irritability, and color).</a:t>
            </a:r>
          </a:p>
          <a:p>
            <a:pPr>
              <a:lnSpc>
                <a:spcPct val="80000"/>
              </a:lnSpc>
              <a:buFontTx/>
              <a:buNone/>
            </a:pPr>
            <a:endParaRPr lang="en-US" altLang="en-US" dirty="0">
              <a:latin typeface="Times New Roman" panose="02020603050405020304" pitchFamily="18" charset="0"/>
              <a:cs typeface="Times New Roman" panose="02020603050405020304" pitchFamily="18" charset="0"/>
            </a:endParaRPr>
          </a:p>
          <a:p>
            <a:pPr>
              <a:lnSpc>
                <a:spcPct val="80000"/>
              </a:lnSpc>
              <a:buFontTx/>
              <a:buNone/>
            </a:pPr>
            <a:endParaRPr lang="en-US" altLang="en-US" dirty="0">
              <a:latin typeface="Times New Roman" panose="02020603050405020304" pitchFamily="18" charset="0"/>
              <a:cs typeface="Times New Roman" panose="02020603050405020304" pitchFamily="18" charset="0"/>
            </a:endParaRPr>
          </a:p>
        </p:txBody>
      </p:sp>
      <p:pic>
        <p:nvPicPr>
          <p:cNvPr id="9" name="Picture 8" descr="A baby crying in a hospital&#10;&#10;AI-generated content may be incorrect.">
            <a:extLst>
              <a:ext uri="{FF2B5EF4-FFF2-40B4-BE49-F238E27FC236}">
                <a16:creationId xmlns:a16="http://schemas.microsoft.com/office/drawing/2014/main" id="{2575FC19-EF46-F6E8-12C1-79DE781773FD}"/>
              </a:ext>
            </a:extLst>
          </p:cNvPr>
          <p:cNvPicPr>
            <a:picLocks noChangeAspect="1"/>
          </p:cNvPicPr>
          <p:nvPr/>
        </p:nvPicPr>
        <p:blipFill>
          <a:blip r:embed="rId2"/>
          <a:srcRect l="13865" t="31703" r="21204" b="20889"/>
          <a:stretch/>
        </p:blipFill>
        <p:spPr>
          <a:xfrm>
            <a:off x="3037840" y="3429000"/>
            <a:ext cx="5933440" cy="3251200"/>
          </a:xfrm>
          <a:prstGeom prst="rect">
            <a:avLst/>
          </a:prstGeom>
        </p:spPr>
      </p:pic>
    </p:spTree>
    <p:extLst>
      <p:ext uri="{BB962C8B-B14F-4D97-AF65-F5344CB8AC3E}">
        <p14:creationId xmlns:p14="http://schemas.microsoft.com/office/powerpoint/2010/main" val="18512754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7AADA-7495-A092-DCF2-3DDB6ACA72FC}"/>
              </a:ext>
            </a:extLst>
          </p:cNvPr>
          <p:cNvSpPr>
            <a:spLocks noGrp="1"/>
          </p:cNvSpPr>
          <p:nvPr>
            <p:ph type="title"/>
          </p:nvPr>
        </p:nvSpPr>
        <p:spPr>
          <a:xfrm>
            <a:off x="965919" y="-233539"/>
            <a:ext cx="9779183" cy="1744415"/>
          </a:xfrm>
        </p:spPr>
        <p:txBody>
          <a:bodyPr/>
          <a:lstStyle/>
          <a:p>
            <a:r>
              <a:rPr lang="en-US" altLang="en-US" b="1" dirty="0">
                <a:solidFill>
                  <a:srgbClr val="C00000"/>
                </a:solidFill>
                <a:cs typeface="+mj-cs"/>
              </a:rPr>
              <a:t>Moro reflex</a:t>
            </a:r>
            <a:endParaRPr lang="en-US" dirty="0"/>
          </a:p>
        </p:txBody>
      </p:sp>
      <p:sp>
        <p:nvSpPr>
          <p:cNvPr id="3" name="Content Placeholder 2">
            <a:extLst>
              <a:ext uri="{FF2B5EF4-FFF2-40B4-BE49-F238E27FC236}">
                <a16:creationId xmlns:a16="http://schemas.microsoft.com/office/drawing/2014/main" id="{77135A8C-9DB9-C33D-0642-A52437A5D65B}"/>
              </a:ext>
            </a:extLst>
          </p:cNvPr>
          <p:cNvSpPr>
            <a:spLocks noGrp="1"/>
          </p:cNvSpPr>
          <p:nvPr>
            <p:ph idx="1"/>
          </p:nvPr>
        </p:nvSpPr>
        <p:spPr>
          <a:xfrm>
            <a:off x="798139" y="1846437"/>
            <a:ext cx="6382837" cy="4428528"/>
          </a:xfrm>
        </p:spPr>
        <p:txBody>
          <a:bodyPr>
            <a:normAutofit/>
          </a:bodyPr>
          <a:lstStyle/>
          <a:p>
            <a:r>
              <a:rPr lang="en-US" dirty="0"/>
              <a:t>Sudden </a:t>
            </a:r>
            <a:r>
              <a:rPr lang="en-US" b="1" u="sng" dirty="0">
                <a:solidFill>
                  <a:srgbClr val="FF0000"/>
                </a:solidFill>
              </a:rPr>
              <a:t>jarring or change in equilibrium </a:t>
            </a:r>
            <a:r>
              <a:rPr lang="en-US" dirty="0"/>
              <a:t>causes sudden extension and abduction of extremities and fanning of fingers, with index finger and thumb forming a C shape followed by flexion and adduction of extremities.</a:t>
            </a:r>
          </a:p>
        </p:txBody>
      </p:sp>
      <p:pic>
        <p:nvPicPr>
          <p:cNvPr id="5" name="Picture 4" descr="A baby lying on a blanket&#10;&#10;AI-generated content may be incorrect.">
            <a:extLst>
              <a:ext uri="{FF2B5EF4-FFF2-40B4-BE49-F238E27FC236}">
                <a16:creationId xmlns:a16="http://schemas.microsoft.com/office/drawing/2014/main" id="{34446467-A61A-906F-F0D2-8051F8922BC3}"/>
              </a:ext>
            </a:extLst>
          </p:cNvPr>
          <p:cNvPicPr>
            <a:picLocks noChangeAspect="1"/>
          </p:cNvPicPr>
          <p:nvPr/>
        </p:nvPicPr>
        <p:blipFill>
          <a:blip r:embed="rId2"/>
          <a:stretch>
            <a:fillRect/>
          </a:stretch>
        </p:blipFill>
        <p:spPr>
          <a:xfrm>
            <a:off x="7180976" y="905215"/>
            <a:ext cx="3741490" cy="4428528"/>
          </a:xfrm>
          <a:prstGeom prst="rect">
            <a:avLst/>
          </a:prstGeom>
        </p:spPr>
      </p:pic>
    </p:spTree>
    <p:extLst>
      <p:ext uri="{BB962C8B-B14F-4D97-AF65-F5344CB8AC3E}">
        <p14:creationId xmlns:p14="http://schemas.microsoft.com/office/powerpoint/2010/main" val="25644857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22663D26-7AE2-5962-913A-5D3E941DDAF7}"/>
              </a:ext>
            </a:extLst>
          </p:cNvPr>
          <p:cNvSpPr>
            <a:spLocks noGrp="1" noChangeArrowheads="1"/>
          </p:cNvSpPr>
          <p:nvPr>
            <p:ph type="title"/>
          </p:nvPr>
        </p:nvSpPr>
        <p:spPr>
          <a:xfrm>
            <a:off x="525710" y="676992"/>
            <a:ext cx="10972800" cy="624840"/>
          </a:xfrm>
        </p:spPr>
        <p:txBody>
          <a:bodyPr/>
          <a:lstStyle/>
          <a:p>
            <a:pPr algn="ctr" rtl="0" eaLnBrk="1" hangingPunct="1"/>
            <a:r>
              <a:rPr lang="en-US" altLang="en-US" sz="4000" b="1" dirty="0">
                <a:solidFill>
                  <a:schemeClr val="tx2"/>
                </a:solidFill>
              </a:rPr>
              <a:t> </a:t>
            </a:r>
            <a:br>
              <a:rPr lang="en-US" altLang="en-US" sz="4000" b="1" dirty="0">
                <a:solidFill>
                  <a:schemeClr val="tx2"/>
                </a:solidFill>
              </a:rPr>
            </a:br>
            <a:r>
              <a:rPr lang="en-US" altLang="en-US" sz="4000" b="1" dirty="0">
                <a:solidFill>
                  <a:schemeClr val="tx2"/>
                </a:solidFill>
              </a:rPr>
              <a:t>Neonatal Reflexes cont.</a:t>
            </a:r>
            <a:br>
              <a:rPr lang="en-US" altLang="en-US" sz="4000" dirty="0">
                <a:solidFill>
                  <a:schemeClr val="tx2"/>
                </a:solidFill>
              </a:rPr>
            </a:br>
            <a:endParaRPr lang="en-US" altLang="en-US" sz="4000" dirty="0">
              <a:solidFill>
                <a:schemeClr val="tx2"/>
              </a:solidFill>
            </a:endParaRPr>
          </a:p>
        </p:txBody>
      </p:sp>
      <p:sp>
        <p:nvSpPr>
          <p:cNvPr id="6" name="Content Placeholder 2">
            <a:extLst>
              <a:ext uri="{FF2B5EF4-FFF2-40B4-BE49-F238E27FC236}">
                <a16:creationId xmlns:a16="http://schemas.microsoft.com/office/drawing/2014/main" id="{35B593FA-4D5D-96FA-8A8B-25405CF4D159}"/>
              </a:ext>
            </a:extLst>
          </p:cNvPr>
          <p:cNvSpPr>
            <a:spLocks noGrp="1"/>
          </p:cNvSpPr>
          <p:nvPr>
            <p:ph idx="1"/>
          </p:nvPr>
        </p:nvSpPr>
        <p:spPr>
          <a:xfrm>
            <a:off x="167570" y="845979"/>
            <a:ext cx="11689080" cy="5166042"/>
          </a:xfrm>
        </p:spPr>
        <p:txBody>
          <a:bodyPr/>
          <a:lstStyle/>
          <a:p>
            <a:pPr marL="0" indent="0" algn="l" rtl="0" eaLnBrk="1" hangingPunct="1">
              <a:lnSpc>
                <a:spcPct val="80000"/>
              </a:lnSpc>
              <a:buNone/>
            </a:pPr>
            <a:r>
              <a:rPr lang="en-US" altLang="en-US" sz="2800" b="1" dirty="0">
                <a:solidFill>
                  <a:srgbClr val="C00000"/>
                </a:solidFill>
                <a:cs typeface="+mj-cs"/>
              </a:rPr>
              <a:t> </a:t>
            </a:r>
          </a:p>
          <a:p>
            <a:pPr marL="0" indent="0" algn="l" rtl="0" eaLnBrk="1" hangingPunct="1">
              <a:lnSpc>
                <a:spcPct val="150000"/>
              </a:lnSpc>
              <a:buNone/>
            </a:pPr>
            <a:r>
              <a:rPr lang="en-US" altLang="en-US" sz="2800" b="1" dirty="0">
                <a:solidFill>
                  <a:srgbClr val="C00000"/>
                </a:solidFill>
                <a:cs typeface="+mj-cs"/>
              </a:rPr>
              <a:t>- </a:t>
            </a:r>
            <a:r>
              <a:rPr lang="en-US" altLang="en-US" sz="2800" b="1" u="sng" dirty="0">
                <a:solidFill>
                  <a:srgbClr val="C00000"/>
                </a:solidFill>
                <a:cs typeface="+mj-cs"/>
              </a:rPr>
              <a:t>Tonic neck reflex</a:t>
            </a:r>
            <a:r>
              <a:rPr lang="en-US" altLang="en-US" sz="2800" dirty="0">
                <a:solidFill>
                  <a:srgbClr val="C00000"/>
                </a:solidFill>
                <a:cs typeface="+mj-cs"/>
              </a:rPr>
              <a:t>.</a:t>
            </a:r>
            <a:r>
              <a:rPr lang="en-US" sz="2800" dirty="0">
                <a:solidFill>
                  <a:srgbClr val="C00000"/>
                </a:solidFill>
                <a:latin typeface="BrandonTextRegular"/>
                <a:cs typeface="+mj-cs"/>
              </a:rPr>
              <a:t> </a:t>
            </a:r>
          </a:p>
          <a:p>
            <a:pPr marL="0" indent="0" algn="l" rtl="0" eaLnBrk="1" hangingPunct="1">
              <a:lnSpc>
                <a:spcPct val="150000"/>
              </a:lnSpc>
              <a:buNone/>
            </a:pPr>
            <a:r>
              <a:rPr lang="en-US" sz="2800" dirty="0">
                <a:solidFill>
                  <a:srgbClr val="333333"/>
                </a:solidFill>
                <a:latin typeface="BrandonTextRegular"/>
                <a:cs typeface="+mj-cs"/>
              </a:rPr>
              <a:t>When a </a:t>
            </a:r>
            <a:r>
              <a:rPr lang="en-US" sz="2800" dirty="0">
                <a:solidFill>
                  <a:srgbClr val="FF0000"/>
                </a:solidFill>
                <a:latin typeface="BrandonTextRegular"/>
                <a:cs typeface="+mj-cs"/>
              </a:rPr>
              <a:t>baby's head is turned to one side</a:t>
            </a:r>
            <a:r>
              <a:rPr lang="en-US" sz="2800" dirty="0">
                <a:solidFill>
                  <a:srgbClr val="333333"/>
                </a:solidFill>
                <a:latin typeface="BrandonTextRegular"/>
                <a:cs typeface="+mj-cs"/>
              </a:rPr>
              <a:t>, the </a:t>
            </a:r>
            <a:r>
              <a:rPr lang="en-US" sz="2800" dirty="0">
                <a:solidFill>
                  <a:srgbClr val="FF0000"/>
                </a:solidFill>
                <a:latin typeface="BrandonTextRegular"/>
                <a:cs typeface="+mj-cs"/>
              </a:rPr>
              <a:t>arm on that side stretches out and the opposite arm bends up at the elbow</a:t>
            </a:r>
            <a:r>
              <a:rPr lang="en-US" sz="2800" dirty="0">
                <a:solidFill>
                  <a:srgbClr val="333333"/>
                </a:solidFill>
                <a:latin typeface="BrandonTextRegular"/>
                <a:cs typeface="+mj-cs"/>
              </a:rPr>
              <a:t>. This is often called the fencing position. This reflex lasts until the baby is about </a:t>
            </a:r>
            <a:r>
              <a:rPr lang="en-US" sz="2800" b="1" dirty="0">
                <a:solidFill>
                  <a:srgbClr val="00B050"/>
                </a:solidFill>
                <a:latin typeface="BrandonTextRegular"/>
                <a:cs typeface="+mj-cs"/>
              </a:rPr>
              <a:t>5 to 7 months old.</a:t>
            </a:r>
            <a:endParaRPr lang="en-US" altLang="en-US" sz="2800" b="1" dirty="0">
              <a:solidFill>
                <a:srgbClr val="00B050"/>
              </a:solidFill>
              <a:cs typeface="+mj-cs"/>
            </a:endParaRPr>
          </a:p>
          <a:p>
            <a:pPr marL="0" indent="0" algn="l" rtl="0">
              <a:buNone/>
            </a:pPr>
            <a:endParaRPr lang="en-US" sz="2800" dirty="0">
              <a:cs typeface="+mj-cs"/>
            </a:endParaRPr>
          </a:p>
        </p:txBody>
      </p:sp>
      <p:pic>
        <p:nvPicPr>
          <p:cNvPr id="7" name="Picture 6">
            <a:extLst>
              <a:ext uri="{FF2B5EF4-FFF2-40B4-BE49-F238E27FC236}">
                <a16:creationId xmlns:a16="http://schemas.microsoft.com/office/drawing/2014/main" id="{49001B7B-3DA1-B10F-FD60-47C82BCC24CC}"/>
              </a:ext>
            </a:extLst>
          </p:cNvPr>
          <p:cNvPicPr>
            <a:picLocks noChangeAspect="1"/>
          </p:cNvPicPr>
          <p:nvPr/>
        </p:nvPicPr>
        <p:blipFill>
          <a:blip r:embed="rId2"/>
          <a:stretch>
            <a:fillRect/>
          </a:stretch>
        </p:blipFill>
        <p:spPr>
          <a:xfrm>
            <a:off x="2365695" y="4211274"/>
            <a:ext cx="4974951" cy="2508308"/>
          </a:xfrm>
          <a:prstGeom prst="rect">
            <a:avLst/>
          </a:prstGeom>
        </p:spPr>
      </p:pic>
      <mc:AlternateContent xmlns:mc="http://schemas.openxmlformats.org/markup-compatibility/2006">
        <mc:Choice xmlns:p14="http://schemas.microsoft.com/office/powerpoint/2010/main" Requires="p14">
          <p:contentPart p14:bwMode="auto" r:id="rId3">
            <p14:nvContentPartPr>
              <p14:cNvPr id="20" name="Ink 19">
                <a:extLst>
                  <a:ext uri="{FF2B5EF4-FFF2-40B4-BE49-F238E27FC236}">
                    <a16:creationId xmlns:a16="http://schemas.microsoft.com/office/drawing/2014/main" id="{82FEF4CF-EB71-A807-6932-9928F7ADFB20}"/>
                  </a:ext>
                </a:extLst>
              </p14:cNvPr>
              <p14:cNvContentPartPr/>
              <p14:nvPr/>
            </p14:nvContentPartPr>
            <p14:xfrm>
              <a:off x="10808807" y="1898950"/>
              <a:ext cx="15480" cy="15480"/>
            </p14:xfrm>
          </p:contentPart>
        </mc:Choice>
        <mc:Fallback>
          <p:pic>
            <p:nvPicPr>
              <p:cNvPr id="20" name="Ink 19">
                <a:extLst>
                  <a:ext uri="{FF2B5EF4-FFF2-40B4-BE49-F238E27FC236}">
                    <a16:creationId xmlns:a16="http://schemas.microsoft.com/office/drawing/2014/main" id="{82FEF4CF-EB71-A807-6932-9928F7ADFB20}"/>
                  </a:ext>
                </a:extLst>
              </p:cNvPr>
              <p:cNvPicPr/>
              <p:nvPr/>
            </p:nvPicPr>
            <p:blipFill>
              <a:blip r:embed="rId4"/>
              <a:stretch>
                <a:fillRect/>
              </a:stretch>
            </p:blipFill>
            <p:spPr>
              <a:xfrm>
                <a:off x="10793327" y="1883470"/>
                <a:ext cx="46080" cy="46080"/>
              </a:xfrm>
              <a:prstGeom prst="rect">
                <a:avLst/>
              </a:prstGeom>
            </p:spPr>
          </p:pic>
        </mc:Fallback>
      </mc:AlternateContent>
    </p:spTree>
    <p:extLst>
      <p:ext uri="{BB962C8B-B14F-4D97-AF65-F5344CB8AC3E}">
        <p14:creationId xmlns:p14="http://schemas.microsoft.com/office/powerpoint/2010/main" val="29435037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51FFE1AE-D563-403A-3F28-BE0A8EB0969D}"/>
              </a:ext>
            </a:extLst>
          </p:cNvPr>
          <p:cNvSpPr>
            <a:spLocks noGrp="1" noChangeArrowheads="1"/>
          </p:cNvSpPr>
          <p:nvPr>
            <p:ph type="title"/>
          </p:nvPr>
        </p:nvSpPr>
        <p:spPr>
          <a:xfrm>
            <a:off x="525710" y="676992"/>
            <a:ext cx="10972800" cy="624840"/>
          </a:xfrm>
        </p:spPr>
        <p:txBody>
          <a:bodyPr/>
          <a:lstStyle/>
          <a:p>
            <a:pPr algn="ctr" rtl="0" eaLnBrk="1" hangingPunct="1"/>
            <a:r>
              <a:rPr lang="en-US" altLang="en-US" sz="4000" b="1" dirty="0">
                <a:solidFill>
                  <a:schemeClr val="tx2"/>
                </a:solidFill>
              </a:rPr>
              <a:t> </a:t>
            </a:r>
            <a:br>
              <a:rPr lang="en-US" altLang="en-US" sz="4000" b="1" dirty="0">
                <a:solidFill>
                  <a:schemeClr val="tx2"/>
                </a:solidFill>
              </a:rPr>
            </a:br>
            <a:r>
              <a:rPr lang="en-US" altLang="en-US" sz="4000" b="1" dirty="0">
                <a:solidFill>
                  <a:schemeClr val="tx2"/>
                </a:solidFill>
              </a:rPr>
              <a:t>Neonatal Reflexes cont.</a:t>
            </a:r>
            <a:br>
              <a:rPr lang="en-US" altLang="en-US" sz="4000" dirty="0">
                <a:solidFill>
                  <a:schemeClr val="tx2"/>
                </a:solidFill>
              </a:rPr>
            </a:br>
            <a:endParaRPr lang="en-US" altLang="en-US" sz="4000" dirty="0">
              <a:solidFill>
                <a:schemeClr val="tx2"/>
              </a:solidFill>
            </a:endParaRPr>
          </a:p>
        </p:txBody>
      </p:sp>
      <p:sp>
        <p:nvSpPr>
          <p:cNvPr id="17" name="Content Placeholder 2">
            <a:extLst>
              <a:ext uri="{FF2B5EF4-FFF2-40B4-BE49-F238E27FC236}">
                <a16:creationId xmlns:a16="http://schemas.microsoft.com/office/drawing/2014/main" id="{0403B993-CF86-EC3E-8014-DA234B01E3C9}"/>
              </a:ext>
            </a:extLst>
          </p:cNvPr>
          <p:cNvSpPr>
            <a:spLocks noGrp="1"/>
          </p:cNvSpPr>
          <p:nvPr>
            <p:ph idx="1"/>
          </p:nvPr>
        </p:nvSpPr>
        <p:spPr>
          <a:xfrm>
            <a:off x="185056" y="1502228"/>
            <a:ext cx="8741229" cy="4527549"/>
          </a:xfrm>
        </p:spPr>
        <p:txBody>
          <a:bodyPr anchor="ctr">
            <a:normAutofit fontScale="85000" lnSpcReduction="20000"/>
          </a:bodyPr>
          <a:lstStyle/>
          <a:p>
            <a:pPr marL="0" indent="0" rtl="0" eaLnBrk="1" hangingPunct="1">
              <a:lnSpc>
                <a:spcPct val="90000"/>
              </a:lnSpc>
              <a:buNone/>
            </a:pPr>
            <a:endParaRPr lang="en-US" altLang="en-US" sz="1600" dirty="0">
              <a:cs typeface="+mj-cs"/>
            </a:endParaRPr>
          </a:p>
          <a:p>
            <a:pPr marL="0" indent="0" algn="l" rtl="0">
              <a:lnSpc>
                <a:spcPct val="150000"/>
              </a:lnSpc>
              <a:buNone/>
            </a:pPr>
            <a:r>
              <a:rPr lang="en-US" sz="1600" b="1" dirty="0">
                <a:latin typeface="Helvetica Neue"/>
                <a:cs typeface="+mj-cs"/>
              </a:rPr>
              <a:t>- </a:t>
            </a:r>
            <a:r>
              <a:rPr lang="en-US" sz="2400" b="1" dirty="0">
                <a:solidFill>
                  <a:srgbClr val="C00000"/>
                </a:solidFill>
                <a:latin typeface="Helvetica Neue"/>
                <a:cs typeface="+mj-cs"/>
              </a:rPr>
              <a:t>Grasp reflex</a:t>
            </a:r>
          </a:p>
          <a:p>
            <a:pPr marL="0" indent="0" algn="just" rtl="0">
              <a:lnSpc>
                <a:spcPct val="150000"/>
              </a:lnSpc>
              <a:buNone/>
            </a:pPr>
            <a:r>
              <a:rPr lang="en-US" sz="2400" dirty="0">
                <a:latin typeface="BrandonTextRegular"/>
                <a:cs typeface="+mj-cs"/>
              </a:rPr>
              <a:t>Stroking the palm of a baby's hand causes the baby to close his or her fingers in a grasp. The grasp reflex lasts until the baby is about 5 to 6 months old. A similar reflex in the toes lasts until 9 to 12 months.</a:t>
            </a:r>
          </a:p>
          <a:p>
            <a:pPr marL="0" indent="0" algn="just" rtl="0">
              <a:lnSpc>
                <a:spcPct val="150000"/>
              </a:lnSpc>
              <a:buNone/>
            </a:pPr>
            <a:endParaRPr lang="en-US" sz="2400" dirty="0">
              <a:latin typeface="BrandonTextRegular"/>
              <a:cs typeface="+mj-cs"/>
            </a:endParaRPr>
          </a:p>
          <a:p>
            <a:pPr marL="0" indent="0" algn="l" rtl="0">
              <a:lnSpc>
                <a:spcPct val="150000"/>
              </a:lnSpc>
              <a:buNone/>
            </a:pPr>
            <a:r>
              <a:rPr lang="en-US" sz="2400" b="1" dirty="0">
                <a:solidFill>
                  <a:srgbClr val="C00000"/>
                </a:solidFill>
                <a:latin typeface="Helvetica Neue"/>
                <a:cs typeface="+mj-cs"/>
              </a:rPr>
              <a:t>- Stepping reflex</a:t>
            </a:r>
          </a:p>
          <a:p>
            <a:pPr marL="0" indent="0" algn="l" rtl="0">
              <a:lnSpc>
                <a:spcPct val="150000"/>
              </a:lnSpc>
              <a:buNone/>
            </a:pPr>
            <a:r>
              <a:rPr lang="en-US" sz="2400" dirty="0">
                <a:latin typeface="BrandonTextRegular"/>
                <a:cs typeface="+mj-cs"/>
              </a:rPr>
              <a:t>This reflex is also called the walking or dance reflex because a baby appears to take steps or dance when held upright with his or her feet touching a solid surface. This reflex lasts about 2 months</a:t>
            </a:r>
            <a:r>
              <a:rPr lang="en-US" sz="1600" dirty="0">
                <a:latin typeface="BrandonTextRegular"/>
                <a:cs typeface="+mj-cs"/>
              </a:rPr>
              <a:t>.</a:t>
            </a:r>
          </a:p>
          <a:p>
            <a:pPr marL="0" indent="0" rtl="0">
              <a:lnSpc>
                <a:spcPct val="90000"/>
              </a:lnSpc>
              <a:buNone/>
            </a:pPr>
            <a:endParaRPr lang="en-US" sz="1600" dirty="0">
              <a:cs typeface="+mj-cs"/>
            </a:endParaRPr>
          </a:p>
        </p:txBody>
      </p:sp>
      <p:pic>
        <p:nvPicPr>
          <p:cNvPr id="19" name="Picture 2" descr="نتيجة بحث الصور عن ‪walking reflex of newborn‬‏">
            <a:extLst>
              <a:ext uri="{FF2B5EF4-FFF2-40B4-BE49-F238E27FC236}">
                <a16:creationId xmlns:a16="http://schemas.microsoft.com/office/drawing/2014/main" id="{9080BE7A-85D6-267A-D714-35EF4BAF4E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6885" y="3363985"/>
            <a:ext cx="2932112" cy="3053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A baby holding up a hand&#10;&#10;AI-generated content may be incorrect.">
            <a:extLst>
              <a:ext uri="{FF2B5EF4-FFF2-40B4-BE49-F238E27FC236}">
                <a16:creationId xmlns:a16="http://schemas.microsoft.com/office/drawing/2014/main" id="{853C609E-074D-CEAA-AD9B-30D02F5E1F94}"/>
              </a:ext>
            </a:extLst>
          </p:cNvPr>
          <p:cNvPicPr>
            <a:picLocks noChangeAspect="1"/>
          </p:cNvPicPr>
          <p:nvPr/>
        </p:nvPicPr>
        <p:blipFill>
          <a:blip r:embed="rId3"/>
          <a:srcRect l="36468" t="6871" r="19585" b="12938"/>
          <a:stretch/>
        </p:blipFill>
        <p:spPr>
          <a:xfrm>
            <a:off x="9016885" y="989901"/>
            <a:ext cx="2932112" cy="2233065"/>
          </a:xfrm>
          <a:prstGeom prst="rect">
            <a:avLst/>
          </a:prstGeom>
        </p:spPr>
      </p:pic>
    </p:spTree>
    <p:extLst>
      <p:ext uri="{BB962C8B-B14F-4D97-AF65-F5344CB8AC3E}">
        <p14:creationId xmlns:p14="http://schemas.microsoft.com/office/powerpoint/2010/main" val="34605602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D8D52-8D3E-B705-CC92-BC4807C2438F}"/>
              </a:ext>
            </a:extLst>
          </p:cNvPr>
          <p:cNvSpPr>
            <a:spLocks noGrp="1"/>
          </p:cNvSpPr>
          <p:nvPr>
            <p:ph type="ctrTitle"/>
          </p:nvPr>
        </p:nvSpPr>
        <p:spPr>
          <a:xfrm>
            <a:off x="1075215" y="2323751"/>
            <a:ext cx="6245912" cy="1618200"/>
          </a:xfrm>
        </p:spPr>
        <p:txBody>
          <a:bodyPr/>
          <a:lstStyle/>
          <a:p>
            <a:r>
              <a:rPr lang="en-US" dirty="0"/>
              <a:t>HEAT LOSS</a:t>
            </a:r>
          </a:p>
        </p:txBody>
      </p:sp>
    </p:spTree>
    <p:extLst>
      <p:ext uri="{BB962C8B-B14F-4D97-AF65-F5344CB8AC3E}">
        <p14:creationId xmlns:p14="http://schemas.microsoft.com/office/powerpoint/2010/main" val="16379387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A66DE-D471-F019-EEAC-1550C652A03D}"/>
              </a:ext>
            </a:extLst>
          </p:cNvPr>
          <p:cNvSpPr>
            <a:spLocks noGrp="1"/>
          </p:cNvSpPr>
          <p:nvPr>
            <p:ph type="title"/>
          </p:nvPr>
        </p:nvSpPr>
        <p:spPr>
          <a:xfrm>
            <a:off x="729843" y="125835"/>
            <a:ext cx="10141332" cy="1058691"/>
          </a:xfrm>
        </p:spPr>
        <p:txBody>
          <a:bodyPr/>
          <a:lstStyle/>
          <a:p>
            <a:pPr eaLnBrk="1" hangingPunct="1">
              <a:spcBef>
                <a:spcPct val="0"/>
              </a:spcBef>
              <a:buClrTx/>
              <a:buSzTx/>
              <a:buFontTx/>
              <a:buNone/>
            </a:pPr>
            <a:r>
              <a:rPr lang="en-US" altLang="en-US" sz="5400" dirty="0">
                <a:solidFill>
                  <a:schemeClr val="bg1"/>
                </a:solidFill>
              </a:rPr>
              <a:t>Heat loss mechanism in newborn</a:t>
            </a:r>
          </a:p>
        </p:txBody>
      </p:sp>
      <p:pic>
        <p:nvPicPr>
          <p:cNvPr id="5" name="Content Placeholder 4" descr="A baby sleeping in different positions&#10;&#10;AI-generated content may be incorrect.">
            <a:extLst>
              <a:ext uri="{FF2B5EF4-FFF2-40B4-BE49-F238E27FC236}">
                <a16:creationId xmlns:a16="http://schemas.microsoft.com/office/drawing/2014/main" id="{44AB0216-A4CA-0DB0-6A59-1424F0FEBDDC}"/>
              </a:ext>
            </a:extLst>
          </p:cNvPr>
          <p:cNvPicPr>
            <a:picLocks noGrp="1" noChangeAspect="1"/>
          </p:cNvPicPr>
          <p:nvPr>
            <p:ph idx="14"/>
          </p:nvPr>
        </p:nvPicPr>
        <p:blipFill>
          <a:blip r:embed="rId2"/>
          <a:stretch>
            <a:fillRect/>
          </a:stretch>
        </p:blipFill>
        <p:spPr>
          <a:xfrm>
            <a:off x="934312" y="2391457"/>
            <a:ext cx="8913073" cy="4205287"/>
          </a:xfrm>
        </p:spPr>
      </p:pic>
    </p:spTree>
    <p:extLst>
      <p:ext uri="{BB962C8B-B14F-4D97-AF65-F5344CB8AC3E}">
        <p14:creationId xmlns:p14="http://schemas.microsoft.com/office/powerpoint/2010/main" val="31067737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31765-6C72-D742-55C3-CCBD114BA551}"/>
              </a:ext>
            </a:extLst>
          </p:cNvPr>
          <p:cNvSpPr>
            <a:spLocks noGrp="1"/>
          </p:cNvSpPr>
          <p:nvPr>
            <p:ph type="title"/>
          </p:nvPr>
        </p:nvSpPr>
        <p:spPr/>
        <p:txBody>
          <a:bodyPr/>
          <a:lstStyle/>
          <a:p>
            <a:r>
              <a:rPr lang="en-US" altLang="en-US" sz="4400" dirty="0">
                <a:solidFill>
                  <a:schemeClr val="tx2"/>
                </a:solidFill>
              </a:rPr>
              <a:t>Heat loss mechanism in newborn cont.</a:t>
            </a:r>
            <a:endParaRPr lang="en-US" dirty="0">
              <a:solidFill>
                <a:schemeClr val="tx2"/>
              </a:solidFill>
            </a:endParaRPr>
          </a:p>
        </p:txBody>
      </p:sp>
      <p:sp>
        <p:nvSpPr>
          <p:cNvPr id="3" name="Content Placeholder 2">
            <a:extLst>
              <a:ext uri="{FF2B5EF4-FFF2-40B4-BE49-F238E27FC236}">
                <a16:creationId xmlns:a16="http://schemas.microsoft.com/office/drawing/2014/main" id="{2AD4C5BF-8441-D3C0-C848-CED99F449603}"/>
              </a:ext>
            </a:extLst>
          </p:cNvPr>
          <p:cNvSpPr>
            <a:spLocks noGrp="1"/>
          </p:cNvSpPr>
          <p:nvPr>
            <p:ph idx="1"/>
          </p:nvPr>
        </p:nvSpPr>
        <p:spPr/>
        <p:txBody>
          <a:bodyPr>
            <a:normAutofit fontScale="85000" lnSpcReduction="10000"/>
          </a:bodyPr>
          <a:lstStyle/>
          <a:p>
            <a:pPr eaLnBrk="1" hangingPunct="1">
              <a:spcBef>
                <a:spcPct val="0"/>
              </a:spcBef>
              <a:buClrTx/>
              <a:buSzTx/>
              <a:buFontTx/>
              <a:buNone/>
            </a:pPr>
            <a:r>
              <a:rPr lang="en-US" altLang="en-US" sz="2800" b="1" dirty="0">
                <a:solidFill>
                  <a:srgbClr val="C00000"/>
                </a:solidFill>
              </a:rPr>
              <a:t>1- Convection </a:t>
            </a:r>
          </a:p>
          <a:p>
            <a:pPr eaLnBrk="1" hangingPunct="1">
              <a:spcBef>
                <a:spcPct val="0"/>
              </a:spcBef>
              <a:buClrTx/>
              <a:buSzTx/>
              <a:buFontTx/>
              <a:buNone/>
            </a:pPr>
            <a:r>
              <a:rPr lang="en-US" altLang="en-US" sz="2800" dirty="0"/>
              <a:t>When </a:t>
            </a:r>
            <a:r>
              <a:rPr lang="en-US" altLang="en-US" sz="2800" b="1" dirty="0">
                <a:highlight>
                  <a:srgbClr val="FFFF00"/>
                </a:highlight>
              </a:rPr>
              <a:t>cooler air passes </a:t>
            </a:r>
            <a:r>
              <a:rPr lang="en-US" altLang="en-US" sz="2800" dirty="0"/>
              <a:t>over a warm newborn.</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2800" b="1" dirty="0"/>
              <a:t>Minimize heat loss by:</a:t>
            </a:r>
            <a:r>
              <a:rPr lang="en-US" altLang="en-US" sz="2800" dirty="0"/>
              <a:t> Placing newborn away from direct fans or opens windows.</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2800" b="1" dirty="0">
                <a:solidFill>
                  <a:srgbClr val="C00000"/>
                </a:solidFill>
              </a:rPr>
              <a:t>2- Conduction </a:t>
            </a:r>
          </a:p>
          <a:p>
            <a:pPr eaLnBrk="1" hangingPunct="1">
              <a:spcBef>
                <a:spcPct val="0"/>
              </a:spcBef>
              <a:buClrTx/>
              <a:buSzTx/>
              <a:buFontTx/>
              <a:buNone/>
            </a:pPr>
            <a:r>
              <a:rPr lang="en-US" altLang="en-US" sz="2800" dirty="0"/>
              <a:t>Occurs when the transfer of body heat to a </a:t>
            </a:r>
            <a:r>
              <a:rPr lang="en-US" altLang="en-US" sz="2800" b="1" dirty="0">
                <a:highlight>
                  <a:srgbClr val="FFFF00"/>
                </a:highlight>
              </a:rPr>
              <a:t>cooler solid object in contact</a:t>
            </a:r>
            <a:r>
              <a:rPr lang="en-US" altLang="en-US" sz="2800" dirty="0"/>
              <a:t> with the newborn.</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2800" b="1" dirty="0"/>
              <a:t>Minimize heat loss by:</a:t>
            </a:r>
            <a:r>
              <a:rPr lang="en-US" altLang="en-US" sz="2800" dirty="0"/>
              <a:t> Cover surfaces with a pre-warm blanket or towel. </a:t>
            </a:r>
          </a:p>
          <a:p>
            <a:endParaRPr lang="en-US" dirty="0"/>
          </a:p>
        </p:txBody>
      </p:sp>
    </p:spTree>
    <p:extLst>
      <p:ext uri="{BB962C8B-B14F-4D97-AF65-F5344CB8AC3E}">
        <p14:creationId xmlns:p14="http://schemas.microsoft.com/office/powerpoint/2010/main" val="19596948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2BAFD-D25F-4A2E-E9C6-37561E417951}"/>
              </a:ext>
            </a:extLst>
          </p:cNvPr>
          <p:cNvSpPr>
            <a:spLocks noGrp="1"/>
          </p:cNvSpPr>
          <p:nvPr>
            <p:ph type="title"/>
          </p:nvPr>
        </p:nvSpPr>
        <p:spPr/>
        <p:txBody>
          <a:bodyPr/>
          <a:lstStyle/>
          <a:p>
            <a:r>
              <a:rPr lang="en-US" altLang="en-US" sz="4000" dirty="0">
                <a:solidFill>
                  <a:schemeClr val="tx2"/>
                </a:solidFill>
              </a:rPr>
              <a:t>Heat loss mechanism in newborn cont.</a:t>
            </a:r>
            <a:endParaRPr lang="en-US" dirty="0">
              <a:solidFill>
                <a:schemeClr val="tx2"/>
              </a:solidFill>
            </a:endParaRPr>
          </a:p>
        </p:txBody>
      </p:sp>
      <p:sp>
        <p:nvSpPr>
          <p:cNvPr id="3" name="Content Placeholder 2">
            <a:extLst>
              <a:ext uri="{FF2B5EF4-FFF2-40B4-BE49-F238E27FC236}">
                <a16:creationId xmlns:a16="http://schemas.microsoft.com/office/drawing/2014/main" id="{660AE2F6-7130-C6EE-D45B-1B7E841E90CB}"/>
              </a:ext>
            </a:extLst>
          </p:cNvPr>
          <p:cNvSpPr>
            <a:spLocks noGrp="1"/>
          </p:cNvSpPr>
          <p:nvPr>
            <p:ph idx="1"/>
          </p:nvPr>
        </p:nvSpPr>
        <p:spPr/>
        <p:txBody>
          <a:bodyPr>
            <a:normAutofit fontScale="85000" lnSpcReduction="20000"/>
          </a:bodyPr>
          <a:lstStyle/>
          <a:p>
            <a:pPr eaLnBrk="1" hangingPunct="1">
              <a:spcBef>
                <a:spcPct val="0"/>
              </a:spcBef>
              <a:buClrTx/>
              <a:buSzTx/>
              <a:buFontTx/>
              <a:buNone/>
            </a:pPr>
            <a:r>
              <a:rPr lang="en-US" altLang="en-US" b="1" dirty="0">
                <a:solidFill>
                  <a:srgbClr val="C00000"/>
                </a:solidFill>
              </a:rPr>
              <a:t>3- Radiation </a:t>
            </a:r>
          </a:p>
          <a:p>
            <a:pPr eaLnBrk="1" hangingPunct="1">
              <a:spcBef>
                <a:spcPct val="0"/>
              </a:spcBef>
              <a:buClrTx/>
              <a:buSzTx/>
              <a:buFontTx/>
              <a:buNone/>
            </a:pPr>
            <a:r>
              <a:rPr lang="en-US" altLang="en-US" dirty="0"/>
              <a:t>Occurs when the transfer of heat to a </a:t>
            </a:r>
            <a:r>
              <a:rPr lang="en-US" altLang="en-US" b="1" dirty="0">
                <a:highlight>
                  <a:srgbClr val="FFFF00"/>
                </a:highlight>
              </a:rPr>
              <a:t>cooler object not in contact </a:t>
            </a:r>
            <a:r>
              <a:rPr lang="en-US" altLang="en-US" dirty="0"/>
              <a:t>with the newborn.</a:t>
            </a:r>
            <a:r>
              <a:rPr lang="en-US" altLang="en-US" dirty="0">
                <a:solidFill>
                  <a:srgbClr val="C00000"/>
                </a:solidFill>
              </a:rPr>
              <a:t> </a:t>
            </a:r>
          </a:p>
          <a:p>
            <a:pPr eaLnBrk="1" hangingPunct="1">
              <a:spcBef>
                <a:spcPct val="0"/>
              </a:spcBef>
              <a:buClrTx/>
              <a:buSzTx/>
              <a:buFontTx/>
              <a:buNone/>
            </a:pPr>
            <a:endParaRPr lang="en-US" altLang="en-US" dirty="0"/>
          </a:p>
          <a:p>
            <a:pPr eaLnBrk="1" hangingPunct="1">
              <a:spcBef>
                <a:spcPct val="0"/>
              </a:spcBef>
              <a:buClrTx/>
              <a:buSzTx/>
              <a:buFontTx/>
              <a:buNone/>
            </a:pPr>
            <a:r>
              <a:rPr lang="en-US" altLang="en-US" b="1" dirty="0"/>
              <a:t>Minimize heat loss by:</a:t>
            </a:r>
            <a:r>
              <a:rPr lang="en-US" altLang="en-US" dirty="0"/>
              <a:t> Placing newborn care areas away from windows, doorways and outside walls. </a:t>
            </a:r>
          </a:p>
          <a:p>
            <a:pPr eaLnBrk="1" hangingPunct="1">
              <a:spcBef>
                <a:spcPct val="0"/>
              </a:spcBef>
              <a:buClrTx/>
              <a:buSzTx/>
              <a:buFontTx/>
              <a:buNone/>
            </a:pPr>
            <a:endParaRPr lang="en-US" altLang="en-US" dirty="0"/>
          </a:p>
          <a:p>
            <a:pPr eaLnBrk="1" hangingPunct="1">
              <a:spcBef>
                <a:spcPct val="0"/>
              </a:spcBef>
              <a:buClrTx/>
              <a:buSzTx/>
              <a:buFontTx/>
              <a:buNone/>
            </a:pPr>
            <a:r>
              <a:rPr lang="en-US" altLang="en-US" b="1" dirty="0">
                <a:solidFill>
                  <a:srgbClr val="C00000"/>
                </a:solidFill>
              </a:rPr>
              <a:t>4- Evaporation </a:t>
            </a:r>
          </a:p>
          <a:p>
            <a:pPr eaLnBrk="1" hangingPunct="1">
              <a:spcBef>
                <a:spcPct val="0"/>
              </a:spcBef>
              <a:buClrTx/>
              <a:buSzTx/>
              <a:buFontTx/>
              <a:buNone/>
            </a:pPr>
            <a:r>
              <a:rPr lang="en-US" altLang="en-US" dirty="0"/>
              <a:t>When the wet newborn’s </a:t>
            </a:r>
            <a:r>
              <a:rPr lang="en-US" altLang="en-US" b="1" dirty="0">
                <a:highlight>
                  <a:srgbClr val="FFFF00"/>
                </a:highlight>
              </a:rPr>
              <a:t>skin is exposed to room air </a:t>
            </a:r>
            <a:r>
              <a:rPr lang="en-US" altLang="en-US" dirty="0"/>
              <a:t>of any temperature.</a:t>
            </a:r>
          </a:p>
          <a:p>
            <a:pPr eaLnBrk="1" hangingPunct="1">
              <a:spcBef>
                <a:spcPct val="0"/>
              </a:spcBef>
              <a:buClrTx/>
              <a:buSzTx/>
              <a:buFontTx/>
              <a:buNone/>
            </a:pPr>
            <a:endParaRPr lang="en-US" altLang="en-US" dirty="0"/>
          </a:p>
          <a:p>
            <a:pPr eaLnBrk="1" hangingPunct="1">
              <a:spcBef>
                <a:spcPct val="0"/>
              </a:spcBef>
              <a:buClrTx/>
              <a:buSzTx/>
              <a:buFontTx/>
              <a:buNone/>
            </a:pPr>
            <a:r>
              <a:rPr lang="en-US" altLang="en-US" b="1" dirty="0"/>
              <a:t>Minimize heat loss by: </a:t>
            </a:r>
            <a:r>
              <a:rPr lang="en-US" altLang="en-US" dirty="0"/>
              <a:t>Dry newborn immediately and replace wet blankets with warm blankets. </a:t>
            </a:r>
          </a:p>
          <a:p>
            <a:endParaRPr lang="en-US" dirty="0"/>
          </a:p>
        </p:txBody>
      </p:sp>
    </p:spTree>
    <p:extLst>
      <p:ext uri="{BB962C8B-B14F-4D97-AF65-F5344CB8AC3E}">
        <p14:creationId xmlns:p14="http://schemas.microsoft.com/office/powerpoint/2010/main" val="27660322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A6A6B-ABDF-C116-DB9B-2FB34715D4CA}"/>
              </a:ext>
            </a:extLst>
          </p:cNvPr>
          <p:cNvSpPr>
            <a:spLocks noGrp="1"/>
          </p:cNvSpPr>
          <p:nvPr>
            <p:ph type="ctrTitle"/>
          </p:nvPr>
        </p:nvSpPr>
        <p:spPr>
          <a:xfrm>
            <a:off x="1091993" y="714449"/>
            <a:ext cx="6245912" cy="3269447"/>
          </a:xfrm>
        </p:spPr>
        <p:txBody>
          <a:bodyPr/>
          <a:lstStyle/>
          <a:p>
            <a:r>
              <a:rPr lang="en-US" dirty="0"/>
              <a:t>VITAL SIGNS</a:t>
            </a:r>
          </a:p>
        </p:txBody>
      </p:sp>
    </p:spTree>
    <p:extLst>
      <p:ext uri="{BB962C8B-B14F-4D97-AF65-F5344CB8AC3E}">
        <p14:creationId xmlns:p14="http://schemas.microsoft.com/office/powerpoint/2010/main" val="30477075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FED5A-63D7-9131-232C-5ECD1305D482}"/>
              </a:ext>
            </a:extLst>
          </p:cNvPr>
          <p:cNvSpPr>
            <a:spLocks noGrp="1"/>
          </p:cNvSpPr>
          <p:nvPr>
            <p:ph type="title"/>
          </p:nvPr>
        </p:nvSpPr>
        <p:spPr>
          <a:xfrm>
            <a:off x="1083363" y="-872208"/>
            <a:ext cx="9779183" cy="1744415"/>
          </a:xfrm>
        </p:spPr>
        <p:txBody>
          <a:bodyPr/>
          <a:lstStyle/>
          <a:p>
            <a:r>
              <a:rPr lang="en-US" dirty="0">
                <a:solidFill>
                  <a:schemeClr val="tx2"/>
                </a:solidFill>
              </a:rPr>
              <a:t>Body Temperature </a:t>
            </a:r>
          </a:p>
        </p:txBody>
      </p:sp>
      <p:pic>
        <p:nvPicPr>
          <p:cNvPr id="4" name="Picture 6">
            <a:extLst>
              <a:ext uri="{FF2B5EF4-FFF2-40B4-BE49-F238E27FC236}">
                <a16:creationId xmlns:a16="http://schemas.microsoft.com/office/drawing/2014/main" id="{42A1E4FE-F460-6500-9A77-97489E6FA38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6503" y="618941"/>
            <a:ext cx="9613784" cy="4758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0142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D21DA-E3CD-5229-0F10-91C4DC265131}"/>
              </a:ext>
            </a:extLst>
          </p:cNvPr>
          <p:cNvSpPr>
            <a:spLocks noGrp="1"/>
          </p:cNvSpPr>
          <p:nvPr>
            <p:ph type="title"/>
          </p:nvPr>
        </p:nvSpPr>
        <p:spPr>
          <a:xfrm>
            <a:off x="285226" y="-183205"/>
            <a:ext cx="11249636" cy="1744415"/>
          </a:xfrm>
        </p:spPr>
        <p:txBody>
          <a:bodyPr/>
          <a:lstStyle/>
          <a:p>
            <a:r>
              <a:rPr lang="en-US" altLang="en-US" sz="4400" b="1" dirty="0">
                <a:solidFill>
                  <a:schemeClr val="tx2"/>
                </a:solidFill>
              </a:rPr>
              <a:t>Routes For Measuring The Body </a:t>
            </a:r>
            <a:r>
              <a:rPr lang="en-US" altLang="en-US" sz="4000" dirty="0">
                <a:solidFill>
                  <a:schemeClr val="tx2"/>
                </a:solidFill>
              </a:rPr>
              <a:t>Temperature</a:t>
            </a:r>
            <a:endParaRPr lang="en-US" dirty="0">
              <a:solidFill>
                <a:schemeClr val="tx2"/>
              </a:solidFill>
            </a:endParaRPr>
          </a:p>
        </p:txBody>
      </p:sp>
      <p:sp>
        <p:nvSpPr>
          <p:cNvPr id="3" name="Content Placeholder 2">
            <a:extLst>
              <a:ext uri="{FF2B5EF4-FFF2-40B4-BE49-F238E27FC236}">
                <a16:creationId xmlns:a16="http://schemas.microsoft.com/office/drawing/2014/main" id="{B110ABB0-EDEA-A1FE-9020-6CF08D697479}"/>
              </a:ext>
            </a:extLst>
          </p:cNvPr>
          <p:cNvSpPr>
            <a:spLocks noGrp="1"/>
          </p:cNvSpPr>
          <p:nvPr>
            <p:ph idx="1"/>
          </p:nvPr>
        </p:nvSpPr>
        <p:spPr>
          <a:xfrm>
            <a:off x="370300" y="1623184"/>
            <a:ext cx="9779182" cy="4738512"/>
          </a:xfrm>
        </p:spPr>
        <p:txBody>
          <a:bodyPr>
            <a:normAutofit fontScale="92500" lnSpcReduction="20000"/>
          </a:bodyPr>
          <a:lstStyle/>
          <a:p>
            <a:pPr eaLnBrk="1" hangingPunct="1">
              <a:lnSpc>
                <a:spcPct val="80000"/>
              </a:lnSpc>
              <a:buFont typeface="Wingdings" panose="05000000000000000000" pitchFamily="2" charset="2"/>
              <a:buNone/>
            </a:pPr>
            <a:r>
              <a:rPr lang="en-US" altLang="en-US" sz="2800" b="1" dirty="0"/>
              <a:t>- </a:t>
            </a:r>
            <a:r>
              <a:rPr lang="en-US" altLang="en-US" b="1" dirty="0">
                <a:solidFill>
                  <a:srgbClr val="C00000"/>
                </a:solidFill>
              </a:rPr>
              <a:t>ORAL</a:t>
            </a:r>
          </a:p>
          <a:p>
            <a:pPr eaLnBrk="1" hangingPunct="1">
              <a:lnSpc>
                <a:spcPct val="80000"/>
              </a:lnSpc>
              <a:buFont typeface="Wingdings" panose="05000000000000000000" pitchFamily="2" charset="2"/>
              <a:buNone/>
            </a:pPr>
            <a:r>
              <a:rPr lang="en-US" altLang="en-US" sz="2800" dirty="0"/>
              <a:t>  best site for measuring in the clinical settings</a:t>
            </a:r>
          </a:p>
          <a:p>
            <a:pPr eaLnBrk="1" hangingPunct="1">
              <a:lnSpc>
                <a:spcPct val="80000"/>
              </a:lnSpc>
              <a:buFont typeface="Wingdings" panose="05000000000000000000" pitchFamily="2" charset="2"/>
              <a:buNone/>
            </a:pPr>
            <a:r>
              <a:rPr lang="cs-CZ" altLang="en-US" sz="2800" dirty="0"/>
              <a:t> </a:t>
            </a:r>
            <a:r>
              <a:rPr lang="en-US" altLang="en-US" sz="2800" dirty="0"/>
              <a:t>triangle shaped thermometer</a:t>
            </a:r>
          </a:p>
          <a:p>
            <a:pPr eaLnBrk="1" hangingPunct="1">
              <a:lnSpc>
                <a:spcPct val="80000"/>
              </a:lnSpc>
              <a:buFont typeface="Wingdings" panose="05000000000000000000" pitchFamily="2" charset="2"/>
              <a:buNone/>
            </a:pPr>
            <a:r>
              <a:rPr lang="en-US" altLang="en-US" sz="2800" b="1" dirty="0">
                <a:highlight>
                  <a:srgbClr val="FFFF00"/>
                </a:highlight>
              </a:rPr>
              <a:t> </a:t>
            </a:r>
            <a:r>
              <a:rPr lang="en-US" altLang="en-US" sz="2800" b="1" i="1" dirty="0" err="1">
                <a:highlight>
                  <a:srgbClr val="FFFF00"/>
                </a:highlight>
              </a:rPr>
              <a:t>axillo</a:t>
            </a:r>
            <a:r>
              <a:rPr lang="en-US" altLang="en-US" sz="2800" b="1" i="1" dirty="0">
                <a:highlight>
                  <a:srgbClr val="FFFF00"/>
                </a:highlight>
              </a:rPr>
              <a:t> – oral difference 0,3 </a:t>
            </a:r>
            <a:r>
              <a:rPr lang="en-US" altLang="en-US" sz="2800" b="1" i="1" dirty="0">
                <a:highlight>
                  <a:srgbClr val="FFFF00"/>
                </a:highlight>
                <a:cs typeface="Arial" panose="020B0604020202020204" pitchFamily="34" charset="0"/>
              </a:rPr>
              <a:t>°C</a:t>
            </a:r>
            <a:r>
              <a:rPr lang="en-US" altLang="en-US" sz="2800" b="1" dirty="0">
                <a:highlight>
                  <a:srgbClr val="FFFF00"/>
                </a:highlight>
              </a:rPr>
              <a:t>  				</a:t>
            </a:r>
          </a:p>
          <a:p>
            <a:pPr eaLnBrk="1" hangingPunct="1">
              <a:lnSpc>
                <a:spcPct val="80000"/>
              </a:lnSpc>
              <a:buFontTx/>
              <a:buNone/>
            </a:pPr>
            <a:endParaRPr lang="en-US" altLang="en-US" sz="2800" b="1" dirty="0"/>
          </a:p>
          <a:p>
            <a:pPr eaLnBrk="1" hangingPunct="1">
              <a:lnSpc>
                <a:spcPct val="80000"/>
              </a:lnSpc>
              <a:buFont typeface="Wingdings" panose="05000000000000000000" pitchFamily="2" charset="2"/>
              <a:buNone/>
            </a:pPr>
            <a:r>
              <a:rPr lang="en-US" altLang="en-US" sz="2800" dirty="0"/>
              <a:t>- </a:t>
            </a:r>
            <a:r>
              <a:rPr lang="en-US" altLang="en-US" b="1" dirty="0">
                <a:solidFill>
                  <a:srgbClr val="C00000"/>
                </a:solidFill>
              </a:rPr>
              <a:t>AXILLARY</a:t>
            </a:r>
          </a:p>
          <a:p>
            <a:pPr eaLnBrk="1" hangingPunct="1">
              <a:lnSpc>
                <a:spcPct val="80000"/>
              </a:lnSpc>
              <a:buFont typeface="Wingdings" panose="05000000000000000000" pitchFamily="2" charset="2"/>
              <a:buNone/>
            </a:pPr>
            <a:r>
              <a:rPr lang="en-US" altLang="en-US" sz="2800" b="1" dirty="0"/>
              <a:t>  </a:t>
            </a:r>
            <a:r>
              <a:rPr lang="en-US" altLang="en-US" sz="2800" dirty="0"/>
              <a:t>more likely to be affected by the environmental temperature, </a:t>
            </a:r>
            <a:endParaRPr lang="cs-CZ" altLang="en-US" sz="2800" dirty="0"/>
          </a:p>
          <a:p>
            <a:pPr eaLnBrk="1" hangingPunct="1">
              <a:lnSpc>
                <a:spcPct val="80000"/>
              </a:lnSpc>
              <a:buFont typeface="Wingdings" panose="05000000000000000000" pitchFamily="2" charset="2"/>
              <a:buNone/>
            </a:pPr>
            <a:r>
              <a:rPr lang="cs-CZ" altLang="en-US" sz="2800" dirty="0"/>
              <a:t>  </a:t>
            </a:r>
            <a:r>
              <a:rPr lang="en-US" altLang="en-US" sz="2800" dirty="0"/>
              <a:t>used in</a:t>
            </a:r>
            <a:r>
              <a:rPr lang="cs-CZ" altLang="en-US" sz="2800" dirty="0"/>
              <a:t> </a:t>
            </a:r>
            <a:r>
              <a:rPr lang="en-US" altLang="en-US" sz="2800" dirty="0"/>
              <a:t>children/adults</a:t>
            </a:r>
          </a:p>
          <a:p>
            <a:pPr eaLnBrk="1" hangingPunct="1">
              <a:lnSpc>
                <a:spcPct val="80000"/>
              </a:lnSpc>
              <a:buFontTx/>
              <a:buNone/>
            </a:pPr>
            <a:endParaRPr lang="cs-CZ" altLang="en-US" sz="2800" b="1" dirty="0"/>
          </a:p>
          <a:p>
            <a:pPr eaLnBrk="1" hangingPunct="1">
              <a:lnSpc>
                <a:spcPct val="80000"/>
              </a:lnSpc>
              <a:buFontTx/>
              <a:buNone/>
            </a:pPr>
            <a:r>
              <a:rPr lang="en-US" altLang="en-US" sz="2800" b="1" dirty="0"/>
              <a:t>- </a:t>
            </a:r>
            <a:r>
              <a:rPr lang="en-US" altLang="en-US" b="1" dirty="0">
                <a:solidFill>
                  <a:srgbClr val="C00000"/>
                </a:solidFill>
              </a:rPr>
              <a:t>RECTAL</a:t>
            </a:r>
          </a:p>
          <a:p>
            <a:pPr eaLnBrk="1" hangingPunct="1">
              <a:lnSpc>
                <a:spcPct val="80000"/>
              </a:lnSpc>
              <a:buFontTx/>
              <a:buNone/>
            </a:pPr>
            <a:r>
              <a:rPr lang="en-US" altLang="en-US" sz="2800" dirty="0"/>
              <a:t>  fast thermometer, used in infants/confused patients/receiving O2 </a:t>
            </a:r>
          </a:p>
          <a:p>
            <a:pPr eaLnBrk="1" hangingPunct="1">
              <a:lnSpc>
                <a:spcPct val="80000"/>
              </a:lnSpc>
              <a:buFontTx/>
              <a:buNone/>
            </a:pPr>
            <a:r>
              <a:rPr lang="en-US" altLang="en-US" sz="2800" b="1" dirty="0">
                <a:highlight>
                  <a:srgbClr val="FFFF00"/>
                </a:highlight>
              </a:rPr>
              <a:t> </a:t>
            </a:r>
            <a:r>
              <a:rPr lang="en-US" altLang="en-US" sz="2800" b="1" i="1" dirty="0" err="1">
                <a:highlight>
                  <a:srgbClr val="FFFF00"/>
                </a:highlight>
              </a:rPr>
              <a:t>axillo</a:t>
            </a:r>
            <a:r>
              <a:rPr lang="en-US" altLang="en-US" sz="2800" b="1" i="1" dirty="0">
                <a:highlight>
                  <a:srgbClr val="FFFF00"/>
                </a:highlight>
              </a:rPr>
              <a:t> – rectal difference 0,5 </a:t>
            </a:r>
            <a:r>
              <a:rPr lang="en-US" altLang="en-US" sz="2800" b="1" i="1" dirty="0">
                <a:highlight>
                  <a:srgbClr val="FFFF00"/>
                </a:highlight>
                <a:cs typeface="Arial" panose="020B0604020202020204" pitchFamily="34" charset="0"/>
              </a:rPr>
              <a:t>°C</a:t>
            </a:r>
            <a:endParaRPr lang="en-US" altLang="en-US" sz="2800" b="1" i="1" dirty="0">
              <a:highlight>
                <a:srgbClr val="FFFF00"/>
              </a:highlight>
            </a:endParaRPr>
          </a:p>
          <a:p>
            <a:pPr eaLnBrk="1" hangingPunct="1">
              <a:lnSpc>
                <a:spcPct val="80000"/>
              </a:lnSpc>
              <a:buFontTx/>
              <a:buNone/>
            </a:pPr>
            <a:endParaRPr lang="en-US" altLang="en-US" sz="2800" dirty="0"/>
          </a:p>
          <a:p>
            <a:pPr eaLnBrk="1" hangingPunct="1">
              <a:lnSpc>
                <a:spcPct val="80000"/>
              </a:lnSpc>
              <a:buFont typeface="Wingdings" panose="05000000000000000000" pitchFamily="2" charset="2"/>
              <a:buNone/>
            </a:pPr>
            <a:endParaRPr lang="cs-CZ" altLang="en-US" sz="2800" dirty="0"/>
          </a:p>
          <a:p>
            <a:endParaRPr lang="en-US" dirty="0"/>
          </a:p>
        </p:txBody>
      </p:sp>
    </p:spTree>
    <p:extLst>
      <p:ext uri="{BB962C8B-B14F-4D97-AF65-F5344CB8AC3E}">
        <p14:creationId xmlns:p14="http://schemas.microsoft.com/office/powerpoint/2010/main" val="1012994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8B8F4-94E2-28C1-7FFB-22363D1F91D3}"/>
            </a:ext>
          </a:extLst>
        </p:cNvPr>
        <p:cNvGrpSpPr/>
        <p:nvPr/>
      </p:nvGrpSpPr>
      <p:grpSpPr>
        <a:xfrm>
          <a:off x="0" y="0"/>
          <a:ext cx="0" cy="0"/>
          <a:chOff x="0" y="0"/>
          <a:chExt cx="0" cy="0"/>
        </a:xfrm>
      </p:grpSpPr>
      <p:pic>
        <p:nvPicPr>
          <p:cNvPr id="11" name="Picture 10" descr="A purple and white chart with white text&#10;&#10;AI-generated content may be incorrect.">
            <a:extLst>
              <a:ext uri="{FF2B5EF4-FFF2-40B4-BE49-F238E27FC236}">
                <a16:creationId xmlns:a16="http://schemas.microsoft.com/office/drawing/2014/main" id="{A665FBBF-E184-88BE-EF02-BFE85551B073}"/>
              </a:ext>
            </a:extLst>
          </p:cNvPr>
          <p:cNvPicPr>
            <a:picLocks noChangeAspect="1"/>
          </p:cNvPicPr>
          <p:nvPr/>
        </p:nvPicPr>
        <p:blipFill>
          <a:blip r:embed="rId3"/>
          <a:stretch>
            <a:fillRect/>
          </a:stretch>
        </p:blipFill>
        <p:spPr>
          <a:xfrm>
            <a:off x="752212" y="767955"/>
            <a:ext cx="9672319" cy="4567231"/>
          </a:xfrm>
          <a:prstGeom prst="rect">
            <a:avLst/>
          </a:prstGeom>
        </p:spPr>
      </p:pic>
    </p:spTree>
    <p:extLst>
      <p:ext uri="{BB962C8B-B14F-4D97-AF65-F5344CB8AC3E}">
        <p14:creationId xmlns:p14="http://schemas.microsoft.com/office/powerpoint/2010/main" val="31816650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220F5-1690-115F-86EF-C0B5B1825FB8}"/>
              </a:ext>
            </a:extLst>
          </p:cNvPr>
          <p:cNvSpPr>
            <a:spLocks noGrp="1"/>
          </p:cNvSpPr>
          <p:nvPr>
            <p:ph type="title"/>
          </p:nvPr>
        </p:nvSpPr>
        <p:spPr>
          <a:xfrm>
            <a:off x="1007862" y="276837"/>
            <a:ext cx="9779183" cy="697144"/>
          </a:xfrm>
        </p:spPr>
        <p:txBody>
          <a:bodyPr/>
          <a:lstStyle/>
          <a:p>
            <a:r>
              <a:rPr lang="en-US" dirty="0">
                <a:solidFill>
                  <a:schemeClr val="tx2"/>
                </a:solidFill>
              </a:rPr>
              <a:t>Respiration</a:t>
            </a:r>
          </a:p>
        </p:txBody>
      </p:sp>
      <p:graphicFrame>
        <p:nvGraphicFramePr>
          <p:cNvPr id="8" name="Table 7">
            <a:extLst>
              <a:ext uri="{FF2B5EF4-FFF2-40B4-BE49-F238E27FC236}">
                <a16:creationId xmlns:a16="http://schemas.microsoft.com/office/drawing/2014/main" id="{F5A2F519-66A4-8F50-143C-EA3CD9EF591D}"/>
              </a:ext>
            </a:extLst>
          </p:cNvPr>
          <p:cNvGraphicFramePr>
            <a:graphicFrameLocks noGrp="1"/>
          </p:cNvGraphicFramePr>
          <p:nvPr>
            <p:extLst>
              <p:ext uri="{D42A27DB-BD31-4B8C-83A1-F6EECF244321}">
                <p14:modId xmlns:p14="http://schemas.microsoft.com/office/powerpoint/2010/main" val="1124761600"/>
              </p:ext>
            </p:extLst>
          </p:nvPr>
        </p:nvGraphicFramePr>
        <p:xfrm>
          <a:off x="485124" y="963224"/>
          <a:ext cx="10824657" cy="5768458"/>
        </p:xfrm>
        <a:graphic>
          <a:graphicData uri="http://schemas.openxmlformats.org/drawingml/2006/table">
            <a:tbl>
              <a:tblPr rtl="1" firstRow="1" firstCol="1" bandRow="1"/>
              <a:tblGrid>
                <a:gridCol w="7746086">
                  <a:extLst>
                    <a:ext uri="{9D8B030D-6E8A-4147-A177-3AD203B41FA5}">
                      <a16:colId xmlns:a16="http://schemas.microsoft.com/office/drawing/2014/main" val="2058622858"/>
                    </a:ext>
                  </a:extLst>
                </a:gridCol>
                <a:gridCol w="3078571">
                  <a:extLst>
                    <a:ext uri="{9D8B030D-6E8A-4147-A177-3AD203B41FA5}">
                      <a16:colId xmlns:a16="http://schemas.microsoft.com/office/drawing/2014/main" val="2457352325"/>
                    </a:ext>
                  </a:extLst>
                </a:gridCol>
              </a:tblGrid>
              <a:tr h="409789">
                <a:tc>
                  <a:txBody>
                    <a:bodyPr/>
                    <a:lstStyle/>
                    <a:p>
                      <a:pPr marL="0" marR="0" algn="l" rtl="0">
                        <a:lnSpc>
                          <a:spcPct val="150000"/>
                        </a:lnSpc>
                        <a:spcBef>
                          <a:spcPts val="0"/>
                        </a:spcBef>
                        <a:spcAft>
                          <a:spcPts val="0"/>
                        </a:spcAft>
                      </a:pPr>
                      <a:r>
                        <a:rPr lang="en-US" sz="1800" b="1" dirty="0">
                          <a:solidFill>
                            <a:srgbClr val="000000"/>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Description</a:t>
                      </a:r>
                      <a:endParaRPr lang="en-US" sz="1400" dirty="0">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txBody>
                  <a:tcPr marL="62068" marR="6206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rtl="0">
                        <a:lnSpc>
                          <a:spcPct val="150000"/>
                        </a:lnSpc>
                        <a:spcBef>
                          <a:spcPts val="0"/>
                        </a:spcBef>
                        <a:spcAft>
                          <a:spcPts val="0"/>
                        </a:spcAft>
                      </a:pPr>
                      <a:r>
                        <a:rPr lang="en-US" sz="1800" b="1" dirty="0">
                          <a:solidFill>
                            <a:srgbClr val="000000"/>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Respiration </a:t>
                      </a:r>
                      <a:endParaRPr lang="en-US" sz="1400" dirty="0">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txBody>
                  <a:tcPr marL="62068" marR="6206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4690416"/>
                  </a:ext>
                </a:extLst>
              </a:tr>
              <a:tr h="409789">
                <a:tc>
                  <a:txBody>
                    <a:bodyPr/>
                    <a:lstStyle/>
                    <a:p>
                      <a:pPr marL="0" marR="0" algn="l" rtl="0">
                        <a:lnSpc>
                          <a:spcPct val="150000"/>
                        </a:lnSpc>
                        <a:spcBef>
                          <a:spcPts val="0"/>
                        </a:spcBef>
                        <a:spcAft>
                          <a:spcPts val="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Normal breathing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60020" marR="0" algn="l" rtl="0">
                        <a:lnSpc>
                          <a:spcPct val="150000"/>
                        </a:lnSpc>
                        <a:spcBef>
                          <a:spcPts val="0"/>
                        </a:spcBef>
                        <a:spcAft>
                          <a:spcPts val="0"/>
                        </a:spcAft>
                      </a:pPr>
                      <a:r>
                        <a:rPr lang="en-US" sz="18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Eupnea</a:t>
                      </a:r>
                      <a:endParaRPr lang="en-US"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7471906"/>
                  </a:ext>
                </a:extLst>
              </a:tr>
              <a:tr h="409789">
                <a:tc>
                  <a:txBody>
                    <a:bodyPr/>
                    <a:lstStyle/>
                    <a:p>
                      <a:pPr marL="0" marR="0" algn="l" rtl="0">
                        <a:lnSpc>
                          <a:spcPct val="150000"/>
                        </a:lnSpc>
                        <a:spcBef>
                          <a:spcPts val="0"/>
                        </a:spcBef>
                        <a:spcAft>
                          <a:spcPts val="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Increase rate</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60020" marR="0" algn="l" rtl="0">
                        <a:lnSpc>
                          <a:spcPct val="150000"/>
                        </a:lnSpc>
                        <a:spcBef>
                          <a:spcPts val="0"/>
                        </a:spcBef>
                        <a:spcAft>
                          <a:spcPts val="0"/>
                        </a:spcAft>
                      </a:pPr>
                      <a:r>
                        <a:rPr lang="en-US" sz="18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Tachypnea </a:t>
                      </a:r>
                      <a:endParaRPr lang="en-US"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4708202"/>
                  </a:ext>
                </a:extLst>
              </a:tr>
              <a:tr h="409789">
                <a:tc>
                  <a:txBody>
                    <a:bodyPr/>
                    <a:lstStyle/>
                    <a:p>
                      <a:pPr marL="0" marR="0" algn="l" rtl="0">
                        <a:lnSpc>
                          <a:spcPct val="150000"/>
                        </a:lnSpc>
                        <a:spcBef>
                          <a:spcPts val="0"/>
                        </a:spcBef>
                        <a:spcAft>
                          <a:spcPts val="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Decrease rate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60020" marR="0" algn="l" rtl="0">
                        <a:lnSpc>
                          <a:spcPct val="150000"/>
                        </a:lnSpc>
                        <a:spcBef>
                          <a:spcPts val="0"/>
                        </a:spcBef>
                        <a:spcAft>
                          <a:spcPts val="0"/>
                        </a:spcAft>
                      </a:pPr>
                      <a:r>
                        <a:rPr lang="en-US" sz="18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Bradypnea </a:t>
                      </a:r>
                      <a:endParaRPr lang="en-US"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3306069"/>
                  </a:ext>
                </a:extLst>
              </a:tr>
              <a:tr h="409789">
                <a:tc>
                  <a:txBody>
                    <a:bodyPr/>
                    <a:lstStyle/>
                    <a:p>
                      <a:pPr marL="0" marR="0" algn="l" rtl="0">
                        <a:lnSpc>
                          <a:spcPct val="150000"/>
                        </a:lnSpc>
                        <a:spcBef>
                          <a:spcPts val="0"/>
                        </a:spcBef>
                        <a:spcAft>
                          <a:spcPts val="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Distress during breathing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60020" marR="0" algn="l" rtl="0">
                        <a:lnSpc>
                          <a:spcPct val="150000"/>
                        </a:lnSpc>
                        <a:spcBef>
                          <a:spcPts val="0"/>
                        </a:spcBef>
                        <a:spcAft>
                          <a:spcPts val="0"/>
                        </a:spcAft>
                      </a:pPr>
                      <a:r>
                        <a:rPr lang="en-US" sz="18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Dyspnea </a:t>
                      </a:r>
                      <a:endParaRPr lang="en-US"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0082506"/>
                  </a:ext>
                </a:extLst>
              </a:tr>
              <a:tr h="409789">
                <a:tc>
                  <a:txBody>
                    <a:bodyPr/>
                    <a:lstStyle/>
                    <a:p>
                      <a:pPr marL="0" marR="0" algn="l" rtl="0">
                        <a:lnSpc>
                          <a:spcPct val="150000"/>
                        </a:lnSpc>
                        <a:spcBef>
                          <a:spcPts val="0"/>
                        </a:spcBef>
                        <a:spcAft>
                          <a:spcPts val="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Cessation of breathing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60020" marR="0" algn="l" rtl="0">
                        <a:lnSpc>
                          <a:spcPct val="150000"/>
                        </a:lnSpc>
                        <a:spcBef>
                          <a:spcPts val="0"/>
                        </a:spcBef>
                        <a:spcAft>
                          <a:spcPts val="0"/>
                        </a:spcAft>
                      </a:pPr>
                      <a:r>
                        <a:rPr lang="en-US" sz="18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Apnea </a:t>
                      </a:r>
                      <a:endParaRPr lang="en-US"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778075"/>
                  </a:ext>
                </a:extLst>
              </a:tr>
              <a:tr h="409789">
                <a:tc>
                  <a:txBody>
                    <a:bodyPr/>
                    <a:lstStyle/>
                    <a:p>
                      <a:pPr marL="0" marR="0" algn="l" rtl="0">
                        <a:lnSpc>
                          <a:spcPct val="150000"/>
                        </a:lnSpc>
                        <a:spcBef>
                          <a:spcPts val="0"/>
                        </a:spcBef>
                        <a:spcAft>
                          <a:spcPts val="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Increased depth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60020" marR="0" algn="l" rtl="0">
                        <a:lnSpc>
                          <a:spcPct val="150000"/>
                        </a:lnSpc>
                        <a:spcBef>
                          <a:spcPts val="0"/>
                        </a:spcBef>
                        <a:spcAft>
                          <a:spcPts val="0"/>
                        </a:spcAft>
                      </a:pPr>
                      <a:r>
                        <a:rPr lang="en-US" sz="18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Hyperpnea </a:t>
                      </a:r>
                      <a:endParaRPr lang="en-US"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0090790"/>
                  </a:ext>
                </a:extLst>
              </a:tr>
              <a:tr h="409789">
                <a:tc>
                  <a:txBody>
                    <a:bodyPr/>
                    <a:lstStyle/>
                    <a:p>
                      <a:pPr marL="0" marR="0" algn="l" rtl="0">
                        <a:lnSpc>
                          <a:spcPct val="150000"/>
                        </a:lnSpc>
                        <a:spcBef>
                          <a:spcPts val="0"/>
                        </a:spcBef>
                        <a:spcAft>
                          <a:spcPts val="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Decreased rate and depth (shallow)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60020" marR="0" algn="l" rtl="0">
                        <a:lnSpc>
                          <a:spcPct val="150000"/>
                        </a:lnSpc>
                        <a:spcBef>
                          <a:spcPts val="0"/>
                        </a:spcBef>
                        <a:spcAft>
                          <a:spcPts val="0"/>
                        </a:spcAft>
                      </a:pPr>
                      <a:r>
                        <a:rPr lang="en-US" sz="18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Hypoventilation </a:t>
                      </a:r>
                      <a:endParaRPr lang="en-US"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9477720"/>
                  </a:ext>
                </a:extLst>
              </a:tr>
              <a:tr h="409789">
                <a:tc>
                  <a:txBody>
                    <a:bodyPr/>
                    <a:lstStyle/>
                    <a:p>
                      <a:pPr marL="0" marR="0" algn="l" rtl="0">
                        <a:lnSpc>
                          <a:spcPct val="150000"/>
                        </a:lnSpc>
                        <a:spcBef>
                          <a:spcPts val="0"/>
                        </a:spcBef>
                        <a:spcAft>
                          <a:spcPts val="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Increased rate and depth</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60020" marR="0" algn="l" rtl="0">
                        <a:lnSpc>
                          <a:spcPct val="150000"/>
                        </a:lnSpc>
                        <a:spcBef>
                          <a:spcPts val="0"/>
                        </a:spcBef>
                        <a:spcAft>
                          <a:spcPts val="0"/>
                        </a:spcAft>
                      </a:pPr>
                      <a:r>
                        <a:rPr lang="en-US" sz="18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Hyperventilation </a:t>
                      </a:r>
                      <a:endParaRPr lang="en-US"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8045179"/>
                  </a:ext>
                </a:extLst>
              </a:tr>
              <a:tr h="409789">
                <a:tc>
                  <a:txBody>
                    <a:bodyPr/>
                    <a:lstStyle/>
                    <a:p>
                      <a:pPr marL="0" marR="0" algn="l" rtl="0">
                        <a:lnSpc>
                          <a:spcPct val="150000"/>
                        </a:lnSpc>
                        <a:spcBef>
                          <a:spcPts val="0"/>
                        </a:spcBef>
                        <a:spcAft>
                          <a:spcPts val="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Last grasping breaths before death</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60020" marR="0" algn="l" rtl="0">
                        <a:lnSpc>
                          <a:spcPct val="150000"/>
                        </a:lnSpc>
                        <a:spcBef>
                          <a:spcPts val="0"/>
                        </a:spcBef>
                        <a:spcAft>
                          <a:spcPts val="0"/>
                        </a:spcAft>
                      </a:pPr>
                      <a:r>
                        <a:rPr lang="en-US" sz="18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Agonal </a:t>
                      </a:r>
                      <a:endParaRPr lang="en-US"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0121626"/>
                  </a:ext>
                </a:extLst>
              </a:tr>
              <a:tr h="819575">
                <a:tc>
                  <a:txBody>
                    <a:bodyPr/>
                    <a:lstStyle/>
                    <a:p>
                      <a:pPr marL="0" marR="0" algn="l" rtl="0">
                        <a:lnSpc>
                          <a:spcPct val="150000"/>
                        </a:lnSpc>
                        <a:spcBef>
                          <a:spcPts val="0"/>
                        </a:spcBef>
                        <a:spcAft>
                          <a:spcPts val="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Hyperventilation, grasping labored respiration; usually seen in diabetic ketoacidosis (DKA)  or respiratory acidosis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60020" marR="0" algn="l" rtl="0">
                        <a:lnSpc>
                          <a:spcPct val="150000"/>
                        </a:lnSpc>
                        <a:spcBef>
                          <a:spcPts val="0"/>
                        </a:spcBef>
                        <a:spcAft>
                          <a:spcPts val="0"/>
                        </a:spcAft>
                      </a:pPr>
                      <a:r>
                        <a:rPr lang="en-US" sz="18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Kussmaul  respiration</a:t>
                      </a:r>
                      <a:endParaRPr lang="en-US"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5530771"/>
                  </a:ext>
                </a:extLst>
              </a:tr>
              <a:tr h="441204">
                <a:tc>
                  <a:txBody>
                    <a:bodyPr/>
                    <a:lstStyle/>
                    <a:p>
                      <a:pPr marL="0" marR="0" algn="l" rtl="0">
                        <a:lnSpc>
                          <a:spcPct val="150000"/>
                        </a:lnSpc>
                        <a:spcBef>
                          <a:spcPts val="0"/>
                        </a:spcBef>
                        <a:spcAft>
                          <a:spcPts val="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Gradually increase rate and depth with </a:t>
                      </a:r>
                      <a:r>
                        <a:rPr lang="en-US" sz="1600" b="1" u="sng" dirty="0">
                          <a:effectLst/>
                          <a:latin typeface="Times New Roman" panose="02020603050405020304" pitchFamily="18" charset="0"/>
                          <a:ea typeface="Calibri" panose="020F0502020204030204" pitchFamily="34" charset="0"/>
                          <a:cs typeface="Arial" panose="020B0604020202020204" pitchFamily="34" charset="0"/>
                        </a:rPr>
                        <a:t>periods of apnea</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60020" marR="0" algn="l" rtl="0">
                        <a:lnSpc>
                          <a:spcPct val="150000"/>
                        </a:lnSpc>
                        <a:spcBef>
                          <a:spcPts val="0"/>
                        </a:spcBef>
                        <a:spcAft>
                          <a:spcPts val="0"/>
                        </a:spcAft>
                      </a:pPr>
                      <a:r>
                        <a:rPr lang="en-US" sz="18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Chyene-Stokes respiration </a:t>
                      </a:r>
                      <a:endParaRPr lang="en-US"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001836"/>
                  </a:ext>
                </a:extLst>
              </a:tr>
              <a:tr h="409789">
                <a:tc>
                  <a:txBody>
                    <a:bodyPr/>
                    <a:lstStyle/>
                    <a:p>
                      <a:pPr marL="0" marR="0" algn="l" rtl="0">
                        <a:lnSpc>
                          <a:spcPct val="150000"/>
                        </a:lnSpc>
                        <a:spcBef>
                          <a:spcPts val="0"/>
                        </a:spcBef>
                        <a:spcAft>
                          <a:spcPts val="0"/>
                        </a:spcAft>
                      </a:pPr>
                      <a:r>
                        <a:rPr lang="en-US" sz="1600" b="1" dirty="0">
                          <a:effectLst/>
                          <a:latin typeface="Times New Roman" panose="02020603050405020304" pitchFamily="18" charset="0"/>
                          <a:ea typeface="Calibri" panose="020F0502020204030204" pitchFamily="34" charset="0"/>
                          <a:cs typeface="Arial" panose="020B0604020202020204" pitchFamily="34" charset="0"/>
                        </a:rPr>
                        <a:t>Chest falls on inspiration and rises on expiration</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60020" marR="0" algn="l" rtl="0">
                        <a:lnSpc>
                          <a:spcPct val="150000"/>
                        </a:lnSpc>
                        <a:spcBef>
                          <a:spcPts val="0"/>
                        </a:spcBef>
                        <a:spcAft>
                          <a:spcPts val="0"/>
                        </a:spcAft>
                      </a:pPr>
                      <a:r>
                        <a:rPr lang="en-US" sz="18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Seesaw respiration</a:t>
                      </a:r>
                      <a:endParaRPr lang="en-US"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2068" marR="6206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286803"/>
                  </a:ext>
                </a:extLst>
              </a:tr>
            </a:tbl>
          </a:graphicData>
        </a:graphic>
      </p:graphicFrame>
      <mc:AlternateContent xmlns:mc="http://schemas.openxmlformats.org/markup-compatibility/2006" xmlns:p14="http://schemas.microsoft.com/office/powerpoint/2010/main">
        <mc:Choice Requires="p14">
          <p:contentPart p14:bwMode="auto" r:id="rId2">
            <p14:nvContentPartPr>
              <p14:cNvPr id="11" name="Ink 10">
                <a:extLst>
                  <a:ext uri="{FF2B5EF4-FFF2-40B4-BE49-F238E27FC236}">
                    <a16:creationId xmlns:a16="http://schemas.microsoft.com/office/drawing/2014/main" id="{D3D1D6A4-0DF5-039F-3E64-40E3E78C9777}"/>
                  </a:ext>
                </a:extLst>
              </p14:cNvPr>
              <p14:cNvContentPartPr/>
              <p14:nvPr/>
            </p14:nvContentPartPr>
            <p14:xfrm>
              <a:off x="3632146" y="1576965"/>
              <a:ext cx="671760" cy="360"/>
            </p14:xfrm>
          </p:contentPart>
        </mc:Choice>
        <mc:Fallback xmlns="">
          <p:pic>
            <p:nvPicPr>
              <p:cNvPr id="11" name="Ink 10">
                <a:extLst>
                  <a:ext uri="{FF2B5EF4-FFF2-40B4-BE49-F238E27FC236}">
                    <a16:creationId xmlns:a16="http://schemas.microsoft.com/office/drawing/2014/main" id="{D3D1D6A4-0DF5-039F-3E64-40E3E78C9777}"/>
                  </a:ext>
                </a:extLst>
              </p:cNvPr>
              <p:cNvPicPr/>
              <p:nvPr/>
            </p:nvPicPr>
            <p:blipFill>
              <a:blip r:embed="rId3"/>
              <a:stretch>
                <a:fillRect/>
              </a:stretch>
            </p:blipFill>
            <p:spPr>
              <a:xfrm>
                <a:off x="3578506" y="1468965"/>
                <a:ext cx="7794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3" name="Ink 12">
                <a:extLst>
                  <a:ext uri="{FF2B5EF4-FFF2-40B4-BE49-F238E27FC236}">
                    <a16:creationId xmlns:a16="http://schemas.microsoft.com/office/drawing/2014/main" id="{A055D270-725E-5018-6B56-3F892A2EA02A}"/>
                  </a:ext>
                </a:extLst>
              </p14:cNvPr>
              <p14:cNvContentPartPr/>
              <p14:nvPr/>
            </p14:nvContentPartPr>
            <p14:xfrm>
              <a:off x="3658426" y="1961805"/>
              <a:ext cx="677880" cy="37080"/>
            </p14:xfrm>
          </p:contentPart>
        </mc:Choice>
        <mc:Fallback xmlns="">
          <p:pic>
            <p:nvPicPr>
              <p:cNvPr id="13" name="Ink 12">
                <a:extLst>
                  <a:ext uri="{FF2B5EF4-FFF2-40B4-BE49-F238E27FC236}">
                    <a16:creationId xmlns:a16="http://schemas.microsoft.com/office/drawing/2014/main" id="{A055D270-725E-5018-6B56-3F892A2EA02A}"/>
                  </a:ext>
                </a:extLst>
              </p:cNvPr>
              <p:cNvPicPr/>
              <p:nvPr/>
            </p:nvPicPr>
            <p:blipFill>
              <a:blip r:embed="rId5"/>
              <a:stretch>
                <a:fillRect/>
              </a:stretch>
            </p:blipFill>
            <p:spPr>
              <a:xfrm>
                <a:off x="3604786" y="1853805"/>
                <a:ext cx="785520" cy="2527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5" name="Ink 14">
                <a:extLst>
                  <a:ext uri="{FF2B5EF4-FFF2-40B4-BE49-F238E27FC236}">
                    <a16:creationId xmlns:a16="http://schemas.microsoft.com/office/drawing/2014/main" id="{2BDFFBF7-BEB2-296A-4592-A3ED4DECF3D0}"/>
                  </a:ext>
                </a:extLst>
              </p14:cNvPr>
              <p14:cNvContentPartPr/>
              <p14:nvPr/>
            </p14:nvContentPartPr>
            <p14:xfrm>
              <a:off x="3632146" y="2398845"/>
              <a:ext cx="738360" cy="360"/>
            </p14:xfrm>
          </p:contentPart>
        </mc:Choice>
        <mc:Fallback xmlns="">
          <p:pic>
            <p:nvPicPr>
              <p:cNvPr id="15" name="Ink 14">
                <a:extLst>
                  <a:ext uri="{FF2B5EF4-FFF2-40B4-BE49-F238E27FC236}">
                    <a16:creationId xmlns:a16="http://schemas.microsoft.com/office/drawing/2014/main" id="{2BDFFBF7-BEB2-296A-4592-A3ED4DECF3D0}"/>
                  </a:ext>
                </a:extLst>
              </p:cNvPr>
              <p:cNvPicPr/>
              <p:nvPr/>
            </p:nvPicPr>
            <p:blipFill>
              <a:blip r:embed="rId7"/>
              <a:stretch>
                <a:fillRect/>
              </a:stretch>
            </p:blipFill>
            <p:spPr>
              <a:xfrm>
                <a:off x="3578506" y="2291205"/>
                <a:ext cx="846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7" name="Ink 16">
                <a:extLst>
                  <a:ext uri="{FF2B5EF4-FFF2-40B4-BE49-F238E27FC236}">
                    <a16:creationId xmlns:a16="http://schemas.microsoft.com/office/drawing/2014/main" id="{C98930AF-7BB6-BD66-EFE5-B7611AA0AA2A}"/>
                  </a:ext>
                </a:extLst>
              </p14:cNvPr>
              <p14:cNvContentPartPr/>
              <p14:nvPr/>
            </p14:nvContentPartPr>
            <p14:xfrm>
              <a:off x="3632146" y="2818245"/>
              <a:ext cx="662760" cy="9000"/>
            </p14:xfrm>
          </p:contentPart>
        </mc:Choice>
        <mc:Fallback xmlns="">
          <p:pic>
            <p:nvPicPr>
              <p:cNvPr id="17" name="Ink 16">
                <a:extLst>
                  <a:ext uri="{FF2B5EF4-FFF2-40B4-BE49-F238E27FC236}">
                    <a16:creationId xmlns:a16="http://schemas.microsoft.com/office/drawing/2014/main" id="{C98930AF-7BB6-BD66-EFE5-B7611AA0AA2A}"/>
                  </a:ext>
                </a:extLst>
              </p:cNvPr>
              <p:cNvPicPr/>
              <p:nvPr/>
            </p:nvPicPr>
            <p:blipFill>
              <a:blip r:embed="rId9"/>
              <a:stretch>
                <a:fillRect/>
              </a:stretch>
            </p:blipFill>
            <p:spPr>
              <a:xfrm>
                <a:off x="3578506" y="2710245"/>
                <a:ext cx="770400" cy="2246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8" name="Ink 17">
                <a:extLst>
                  <a:ext uri="{FF2B5EF4-FFF2-40B4-BE49-F238E27FC236}">
                    <a16:creationId xmlns:a16="http://schemas.microsoft.com/office/drawing/2014/main" id="{4DA90C48-4C5F-D73C-1909-9FFAB77D762C}"/>
                  </a:ext>
                </a:extLst>
              </p14:cNvPr>
              <p14:cNvContentPartPr/>
              <p14:nvPr/>
            </p14:nvContentPartPr>
            <p14:xfrm>
              <a:off x="3649066" y="3187605"/>
              <a:ext cx="796320" cy="360"/>
            </p14:xfrm>
          </p:contentPart>
        </mc:Choice>
        <mc:Fallback xmlns="">
          <p:pic>
            <p:nvPicPr>
              <p:cNvPr id="18" name="Ink 17">
                <a:extLst>
                  <a:ext uri="{FF2B5EF4-FFF2-40B4-BE49-F238E27FC236}">
                    <a16:creationId xmlns:a16="http://schemas.microsoft.com/office/drawing/2014/main" id="{4DA90C48-4C5F-D73C-1909-9FFAB77D762C}"/>
                  </a:ext>
                </a:extLst>
              </p:cNvPr>
              <p:cNvPicPr/>
              <p:nvPr/>
            </p:nvPicPr>
            <p:blipFill>
              <a:blip r:embed="rId11"/>
              <a:stretch>
                <a:fillRect/>
              </a:stretch>
            </p:blipFill>
            <p:spPr>
              <a:xfrm>
                <a:off x="3595426" y="3079965"/>
                <a:ext cx="9039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0" name="Ink 19">
                <a:extLst>
                  <a:ext uri="{FF2B5EF4-FFF2-40B4-BE49-F238E27FC236}">
                    <a16:creationId xmlns:a16="http://schemas.microsoft.com/office/drawing/2014/main" id="{D1559EBA-AABB-A815-B0BF-6F2223CF0B77}"/>
                  </a:ext>
                </a:extLst>
              </p14:cNvPr>
              <p14:cNvContentPartPr/>
              <p14:nvPr/>
            </p14:nvContentPartPr>
            <p14:xfrm>
              <a:off x="4555186" y="3615285"/>
              <a:ext cx="469800" cy="8280"/>
            </p14:xfrm>
          </p:contentPart>
        </mc:Choice>
        <mc:Fallback xmlns="">
          <p:pic>
            <p:nvPicPr>
              <p:cNvPr id="20" name="Ink 19">
                <a:extLst>
                  <a:ext uri="{FF2B5EF4-FFF2-40B4-BE49-F238E27FC236}">
                    <a16:creationId xmlns:a16="http://schemas.microsoft.com/office/drawing/2014/main" id="{D1559EBA-AABB-A815-B0BF-6F2223CF0B77}"/>
                  </a:ext>
                </a:extLst>
              </p:cNvPr>
              <p:cNvPicPr/>
              <p:nvPr/>
            </p:nvPicPr>
            <p:blipFill>
              <a:blip r:embed="rId13"/>
              <a:stretch>
                <a:fillRect/>
              </a:stretch>
            </p:blipFill>
            <p:spPr>
              <a:xfrm>
                <a:off x="4501546" y="3507645"/>
                <a:ext cx="577440" cy="2239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1" name="Ink 20">
                <a:extLst>
                  <a:ext uri="{FF2B5EF4-FFF2-40B4-BE49-F238E27FC236}">
                    <a16:creationId xmlns:a16="http://schemas.microsoft.com/office/drawing/2014/main" id="{63C5B23E-BCF3-CDA5-CC5E-5D8798DAD815}"/>
                  </a:ext>
                </a:extLst>
              </p14:cNvPr>
              <p14:cNvContentPartPr/>
              <p14:nvPr/>
            </p14:nvContentPartPr>
            <p14:xfrm>
              <a:off x="5989426" y="4024605"/>
              <a:ext cx="678960" cy="10800"/>
            </p14:xfrm>
          </p:contentPart>
        </mc:Choice>
        <mc:Fallback xmlns="">
          <p:pic>
            <p:nvPicPr>
              <p:cNvPr id="21" name="Ink 20">
                <a:extLst>
                  <a:ext uri="{FF2B5EF4-FFF2-40B4-BE49-F238E27FC236}">
                    <a16:creationId xmlns:a16="http://schemas.microsoft.com/office/drawing/2014/main" id="{63C5B23E-BCF3-CDA5-CC5E-5D8798DAD815}"/>
                  </a:ext>
                </a:extLst>
              </p:cNvPr>
              <p:cNvPicPr/>
              <p:nvPr/>
            </p:nvPicPr>
            <p:blipFill>
              <a:blip r:embed="rId15"/>
              <a:stretch>
                <a:fillRect/>
              </a:stretch>
            </p:blipFill>
            <p:spPr>
              <a:xfrm>
                <a:off x="5935786" y="3916965"/>
                <a:ext cx="786600" cy="2264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2" name="Ink 21">
                <a:extLst>
                  <a:ext uri="{FF2B5EF4-FFF2-40B4-BE49-F238E27FC236}">
                    <a16:creationId xmlns:a16="http://schemas.microsoft.com/office/drawing/2014/main" id="{40AAE0DE-042C-F2FA-E089-6938E3860D8C}"/>
                  </a:ext>
                </a:extLst>
              </p14:cNvPr>
              <p14:cNvContentPartPr/>
              <p14:nvPr/>
            </p14:nvContentPartPr>
            <p14:xfrm>
              <a:off x="4605586" y="4035045"/>
              <a:ext cx="309960" cy="360"/>
            </p14:xfrm>
          </p:contentPart>
        </mc:Choice>
        <mc:Fallback xmlns="">
          <p:pic>
            <p:nvPicPr>
              <p:cNvPr id="22" name="Ink 21">
                <a:extLst>
                  <a:ext uri="{FF2B5EF4-FFF2-40B4-BE49-F238E27FC236}">
                    <a16:creationId xmlns:a16="http://schemas.microsoft.com/office/drawing/2014/main" id="{40AAE0DE-042C-F2FA-E089-6938E3860D8C}"/>
                  </a:ext>
                </a:extLst>
              </p:cNvPr>
              <p:cNvPicPr/>
              <p:nvPr/>
            </p:nvPicPr>
            <p:blipFill>
              <a:blip r:embed="rId17"/>
              <a:stretch>
                <a:fillRect/>
              </a:stretch>
            </p:blipFill>
            <p:spPr>
              <a:xfrm>
                <a:off x="4551586" y="3927045"/>
                <a:ext cx="4176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3" name="Ink 22">
                <a:extLst>
                  <a:ext uri="{FF2B5EF4-FFF2-40B4-BE49-F238E27FC236}">
                    <a16:creationId xmlns:a16="http://schemas.microsoft.com/office/drawing/2014/main" id="{1AF88BAA-51CA-F5C9-A6A0-842DBF23FE4E}"/>
                  </a:ext>
                </a:extLst>
              </p14:cNvPr>
              <p14:cNvContentPartPr/>
              <p14:nvPr/>
            </p14:nvContentPartPr>
            <p14:xfrm>
              <a:off x="5385706" y="4026405"/>
              <a:ext cx="452520" cy="26280"/>
            </p14:xfrm>
          </p:contentPart>
        </mc:Choice>
        <mc:Fallback xmlns="">
          <p:pic>
            <p:nvPicPr>
              <p:cNvPr id="23" name="Ink 22">
                <a:extLst>
                  <a:ext uri="{FF2B5EF4-FFF2-40B4-BE49-F238E27FC236}">
                    <a16:creationId xmlns:a16="http://schemas.microsoft.com/office/drawing/2014/main" id="{1AF88BAA-51CA-F5C9-A6A0-842DBF23FE4E}"/>
                  </a:ext>
                </a:extLst>
              </p:cNvPr>
              <p:cNvPicPr/>
              <p:nvPr/>
            </p:nvPicPr>
            <p:blipFill>
              <a:blip r:embed="rId19"/>
              <a:stretch>
                <a:fillRect/>
              </a:stretch>
            </p:blipFill>
            <p:spPr>
              <a:xfrm>
                <a:off x="5331706" y="3918405"/>
                <a:ext cx="560160" cy="2419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4" name="Ink 23">
                <a:extLst>
                  <a:ext uri="{FF2B5EF4-FFF2-40B4-BE49-F238E27FC236}">
                    <a16:creationId xmlns:a16="http://schemas.microsoft.com/office/drawing/2014/main" id="{BDB48688-7FA2-A6E7-57E3-F34A5B5580B7}"/>
                  </a:ext>
                </a:extLst>
              </p14:cNvPr>
              <p14:cNvContentPartPr/>
              <p14:nvPr/>
            </p14:nvContentPartPr>
            <p14:xfrm>
              <a:off x="3623866" y="4035045"/>
              <a:ext cx="855000" cy="25560"/>
            </p14:xfrm>
          </p:contentPart>
        </mc:Choice>
        <mc:Fallback xmlns="">
          <p:pic>
            <p:nvPicPr>
              <p:cNvPr id="24" name="Ink 23">
                <a:extLst>
                  <a:ext uri="{FF2B5EF4-FFF2-40B4-BE49-F238E27FC236}">
                    <a16:creationId xmlns:a16="http://schemas.microsoft.com/office/drawing/2014/main" id="{BDB48688-7FA2-A6E7-57E3-F34A5B5580B7}"/>
                  </a:ext>
                </a:extLst>
              </p:cNvPr>
              <p:cNvPicPr/>
              <p:nvPr/>
            </p:nvPicPr>
            <p:blipFill>
              <a:blip r:embed="rId21"/>
              <a:stretch>
                <a:fillRect/>
              </a:stretch>
            </p:blipFill>
            <p:spPr>
              <a:xfrm>
                <a:off x="3569866" y="3927405"/>
                <a:ext cx="962640" cy="2412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5" name="Ink 24">
                <a:extLst>
                  <a:ext uri="{FF2B5EF4-FFF2-40B4-BE49-F238E27FC236}">
                    <a16:creationId xmlns:a16="http://schemas.microsoft.com/office/drawing/2014/main" id="{25712A1F-DB00-66D9-3CDD-7A1D358D8852}"/>
                  </a:ext>
                </a:extLst>
              </p14:cNvPr>
              <p14:cNvContentPartPr/>
              <p14:nvPr/>
            </p14:nvContentPartPr>
            <p14:xfrm>
              <a:off x="3657706" y="4420605"/>
              <a:ext cx="796680" cy="42480"/>
            </p14:xfrm>
          </p:contentPart>
        </mc:Choice>
        <mc:Fallback xmlns="">
          <p:pic>
            <p:nvPicPr>
              <p:cNvPr id="25" name="Ink 24">
                <a:extLst>
                  <a:ext uri="{FF2B5EF4-FFF2-40B4-BE49-F238E27FC236}">
                    <a16:creationId xmlns:a16="http://schemas.microsoft.com/office/drawing/2014/main" id="{25712A1F-DB00-66D9-3CDD-7A1D358D8852}"/>
                  </a:ext>
                </a:extLst>
              </p:cNvPr>
              <p:cNvPicPr/>
              <p:nvPr/>
            </p:nvPicPr>
            <p:blipFill>
              <a:blip r:embed="rId23"/>
              <a:stretch>
                <a:fillRect/>
              </a:stretch>
            </p:blipFill>
            <p:spPr>
              <a:xfrm>
                <a:off x="3603706" y="4312605"/>
                <a:ext cx="904320" cy="2581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6" name="Ink 25">
                <a:extLst>
                  <a:ext uri="{FF2B5EF4-FFF2-40B4-BE49-F238E27FC236}">
                    <a16:creationId xmlns:a16="http://schemas.microsoft.com/office/drawing/2014/main" id="{A62890EA-6022-ECE5-81D5-8A7BAABC6FB7}"/>
                  </a:ext>
                </a:extLst>
              </p14:cNvPr>
              <p14:cNvContentPartPr/>
              <p14:nvPr/>
            </p14:nvContentPartPr>
            <p14:xfrm>
              <a:off x="3599746" y="4428165"/>
              <a:ext cx="821520" cy="18360"/>
            </p14:xfrm>
          </p:contentPart>
        </mc:Choice>
        <mc:Fallback xmlns="">
          <p:pic>
            <p:nvPicPr>
              <p:cNvPr id="26" name="Ink 25">
                <a:extLst>
                  <a:ext uri="{FF2B5EF4-FFF2-40B4-BE49-F238E27FC236}">
                    <a16:creationId xmlns:a16="http://schemas.microsoft.com/office/drawing/2014/main" id="{A62890EA-6022-ECE5-81D5-8A7BAABC6FB7}"/>
                  </a:ext>
                </a:extLst>
              </p:cNvPr>
              <p:cNvPicPr/>
              <p:nvPr/>
            </p:nvPicPr>
            <p:blipFill>
              <a:blip r:embed="rId25"/>
              <a:stretch>
                <a:fillRect/>
              </a:stretch>
            </p:blipFill>
            <p:spPr>
              <a:xfrm>
                <a:off x="3545746" y="4320525"/>
                <a:ext cx="92916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7" name="Ink 26">
                <a:extLst>
                  <a:ext uri="{FF2B5EF4-FFF2-40B4-BE49-F238E27FC236}">
                    <a16:creationId xmlns:a16="http://schemas.microsoft.com/office/drawing/2014/main" id="{C07524D3-C2E1-8A8A-BB44-09EDE17DDE42}"/>
                  </a:ext>
                </a:extLst>
              </p14:cNvPr>
              <p14:cNvContentPartPr/>
              <p14:nvPr/>
            </p14:nvContentPartPr>
            <p14:xfrm>
              <a:off x="4571746" y="4462365"/>
              <a:ext cx="267480" cy="9000"/>
            </p14:xfrm>
          </p:contentPart>
        </mc:Choice>
        <mc:Fallback xmlns="">
          <p:pic>
            <p:nvPicPr>
              <p:cNvPr id="27" name="Ink 26">
                <a:extLst>
                  <a:ext uri="{FF2B5EF4-FFF2-40B4-BE49-F238E27FC236}">
                    <a16:creationId xmlns:a16="http://schemas.microsoft.com/office/drawing/2014/main" id="{C07524D3-C2E1-8A8A-BB44-09EDE17DDE42}"/>
                  </a:ext>
                </a:extLst>
              </p:cNvPr>
              <p:cNvPicPr/>
              <p:nvPr/>
            </p:nvPicPr>
            <p:blipFill>
              <a:blip r:embed="rId27"/>
              <a:stretch>
                <a:fillRect/>
              </a:stretch>
            </p:blipFill>
            <p:spPr>
              <a:xfrm>
                <a:off x="4518106" y="4354725"/>
                <a:ext cx="375120" cy="22464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8" name="Ink 27">
                <a:extLst>
                  <a:ext uri="{FF2B5EF4-FFF2-40B4-BE49-F238E27FC236}">
                    <a16:creationId xmlns:a16="http://schemas.microsoft.com/office/drawing/2014/main" id="{7956876A-942F-8DAD-FDC5-406B57B5E4DF}"/>
                  </a:ext>
                </a:extLst>
              </p14:cNvPr>
              <p14:cNvContentPartPr/>
              <p14:nvPr/>
            </p14:nvContentPartPr>
            <p14:xfrm>
              <a:off x="5368786" y="4471725"/>
              <a:ext cx="436320" cy="7920"/>
            </p14:xfrm>
          </p:contentPart>
        </mc:Choice>
        <mc:Fallback xmlns="">
          <p:pic>
            <p:nvPicPr>
              <p:cNvPr id="28" name="Ink 27">
                <a:extLst>
                  <a:ext uri="{FF2B5EF4-FFF2-40B4-BE49-F238E27FC236}">
                    <a16:creationId xmlns:a16="http://schemas.microsoft.com/office/drawing/2014/main" id="{7956876A-942F-8DAD-FDC5-406B57B5E4DF}"/>
                  </a:ext>
                </a:extLst>
              </p:cNvPr>
              <p:cNvPicPr/>
              <p:nvPr/>
            </p:nvPicPr>
            <p:blipFill>
              <a:blip r:embed="rId29"/>
              <a:stretch>
                <a:fillRect/>
              </a:stretch>
            </p:blipFill>
            <p:spPr>
              <a:xfrm>
                <a:off x="5315146" y="4364085"/>
                <a:ext cx="543960" cy="2235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9" name="Ink 28">
                <a:extLst>
                  <a:ext uri="{FF2B5EF4-FFF2-40B4-BE49-F238E27FC236}">
                    <a16:creationId xmlns:a16="http://schemas.microsoft.com/office/drawing/2014/main" id="{6E8F7273-2809-F323-D852-F4E1FEAC9ACF}"/>
                  </a:ext>
                </a:extLst>
              </p14:cNvPr>
              <p14:cNvContentPartPr/>
              <p14:nvPr/>
            </p14:nvContentPartPr>
            <p14:xfrm>
              <a:off x="3632146" y="4857285"/>
              <a:ext cx="1198800" cy="17640"/>
            </p14:xfrm>
          </p:contentPart>
        </mc:Choice>
        <mc:Fallback xmlns="">
          <p:pic>
            <p:nvPicPr>
              <p:cNvPr id="29" name="Ink 28">
                <a:extLst>
                  <a:ext uri="{FF2B5EF4-FFF2-40B4-BE49-F238E27FC236}">
                    <a16:creationId xmlns:a16="http://schemas.microsoft.com/office/drawing/2014/main" id="{6E8F7273-2809-F323-D852-F4E1FEAC9ACF}"/>
                  </a:ext>
                </a:extLst>
              </p:cNvPr>
              <p:cNvPicPr/>
              <p:nvPr/>
            </p:nvPicPr>
            <p:blipFill>
              <a:blip r:embed="rId31"/>
              <a:stretch>
                <a:fillRect/>
              </a:stretch>
            </p:blipFill>
            <p:spPr>
              <a:xfrm>
                <a:off x="3578506" y="4749285"/>
                <a:ext cx="1306440" cy="2332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1" name="Ink 30">
                <a:extLst>
                  <a:ext uri="{FF2B5EF4-FFF2-40B4-BE49-F238E27FC236}">
                    <a16:creationId xmlns:a16="http://schemas.microsoft.com/office/drawing/2014/main" id="{7BD0AC10-2739-86DF-46DB-A8AA106032F3}"/>
                  </a:ext>
                </a:extLst>
              </p14:cNvPr>
              <p14:cNvContentPartPr/>
              <p14:nvPr/>
            </p14:nvContentPartPr>
            <p14:xfrm>
              <a:off x="3673906" y="5268045"/>
              <a:ext cx="1401480" cy="720"/>
            </p14:xfrm>
          </p:contentPart>
        </mc:Choice>
        <mc:Fallback xmlns="">
          <p:pic>
            <p:nvPicPr>
              <p:cNvPr id="31" name="Ink 30">
                <a:extLst>
                  <a:ext uri="{FF2B5EF4-FFF2-40B4-BE49-F238E27FC236}">
                    <a16:creationId xmlns:a16="http://schemas.microsoft.com/office/drawing/2014/main" id="{7BD0AC10-2739-86DF-46DB-A8AA106032F3}"/>
                  </a:ext>
                </a:extLst>
              </p:cNvPr>
              <p:cNvPicPr/>
              <p:nvPr/>
            </p:nvPicPr>
            <p:blipFill>
              <a:blip r:embed="rId33"/>
              <a:stretch>
                <a:fillRect/>
              </a:stretch>
            </p:blipFill>
            <p:spPr>
              <a:xfrm>
                <a:off x="3620266" y="5052045"/>
                <a:ext cx="150912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2" name="Ink 31">
                <a:extLst>
                  <a:ext uri="{FF2B5EF4-FFF2-40B4-BE49-F238E27FC236}">
                    <a16:creationId xmlns:a16="http://schemas.microsoft.com/office/drawing/2014/main" id="{7C16BA93-8215-C8B2-D779-45C0D03C853E}"/>
                  </a:ext>
                </a:extLst>
              </p14:cNvPr>
              <p14:cNvContentPartPr/>
              <p14:nvPr/>
            </p14:nvContentPartPr>
            <p14:xfrm>
              <a:off x="3674266" y="5628765"/>
              <a:ext cx="536400" cy="360"/>
            </p14:xfrm>
          </p:contentPart>
        </mc:Choice>
        <mc:Fallback xmlns="">
          <p:pic>
            <p:nvPicPr>
              <p:cNvPr id="32" name="Ink 31">
                <a:extLst>
                  <a:ext uri="{FF2B5EF4-FFF2-40B4-BE49-F238E27FC236}">
                    <a16:creationId xmlns:a16="http://schemas.microsoft.com/office/drawing/2014/main" id="{7C16BA93-8215-C8B2-D779-45C0D03C853E}"/>
                  </a:ext>
                </a:extLst>
              </p:cNvPr>
              <p:cNvPicPr/>
              <p:nvPr/>
            </p:nvPicPr>
            <p:blipFill>
              <a:blip r:embed="rId35"/>
              <a:stretch>
                <a:fillRect/>
              </a:stretch>
            </p:blipFill>
            <p:spPr>
              <a:xfrm>
                <a:off x="3620266" y="5521125"/>
                <a:ext cx="6440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8" name="Ink 37">
                <a:extLst>
                  <a:ext uri="{FF2B5EF4-FFF2-40B4-BE49-F238E27FC236}">
                    <a16:creationId xmlns:a16="http://schemas.microsoft.com/office/drawing/2014/main" id="{2204506C-EAAC-A490-BCE7-0CFE0164FF24}"/>
                  </a:ext>
                </a:extLst>
              </p14:cNvPr>
              <p14:cNvContentPartPr/>
              <p14:nvPr/>
            </p14:nvContentPartPr>
            <p14:xfrm>
              <a:off x="3649066" y="6098565"/>
              <a:ext cx="830520" cy="16920"/>
            </p14:xfrm>
          </p:contentPart>
        </mc:Choice>
        <mc:Fallback xmlns="">
          <p:pic>
            <p:nvPicPr>
              <p:cNvPr id="38" name="Ink 37">
                <a:extLst>
                  <a:ext uri="{FF2B5EF4-FFF2-40B4-BE49-F238E27FC236}">
                    <a16:creationId xmlns:a16="http://schemas.microsoft.com/office/drawing/2014/main" id="{2204506C-EAAC-A490-BCE7-0CFE0164FF24}"/>
                  </a:ext>
                </a:extLst>
              </p:cNvPr>
              <p:cNvPicPr/>
              <p:nvPr/>
            </p:nvPicPr>
            <p:blipFill>
              <a:blip r:embed="rId41"/>
              <a:stretch>
                <a:fillRect/>
              </a:stretch>
            </p:blipFill>
            <p:spPr>
              <a:xfrm>
                <a:off x="3595426" y="1022565"/>
                <a:ext cx="938160" cy="101520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41" name="Ink 40">
                <a:extLst>
                  <a:ext uri="{FF2B5EF4-FFF2-40B4-BE49-F238E27FC236}">
                    <a16:creationId xmlns:a16="http://schemas.microsoft.com/office/drawing/2014/main" id="{9B9112B0-EDAF-B733-DD76-259A13460581}"/>
                  </a:ext>
                </a:extLst>
              </p14:cNvPr>
              <p14:cNvContentPartPr/>
              <p14:nvPr/>
            </p14:nvContentPartPr>
            <p14:xfrm>
              <a:off x="4613866" y="6081645"/>
              <a:ext cx="596160" cy="720"/>
            </p14:xfrm>
          </p:contentPart>
        </mc:Choice>
        <mc:Fallback xmlns="">
          <p:pic>
            <p:nvPicPr>
              <p:cNvPr id="41" name="Ink 40">
                <a:extLst>
                  <a:ext uri="{FF2B5EF4-FFF2-40B4-BE49-F238E27FC236}">
                    <a16:creationId xmlns:a16="http://schemas.microsoft.com/office/drawing/2014/main" id="{9B9112B0-EDAF-B733-DD76-259A13460581}"/>
                  </a:ext>
                </a:extLst>
              </p:cNvPr>
              <p:cNvPicPr/>
              <p:nvPr/>
            </p:nvPicPr>
            <p:blipFill>
              <a:blip r:embed="rId43"/>
              <a:stretch>
                <a:fillRect/>
              </a:stretch>
            </p:blipFill>
            <p:spPr>
              <a:xfrm>
                <a:off x="4559866" y="5865645"/>
                <a:ext cx="70380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48" name="Ink 47">
                <a:extLst>
                  <a:ext uri="{FF2B5EF4-FFF2-40B4-BE49-F238E27FC236}">
                    <a16:creationId xmlns:a16="http://schemas.microsoft.com/office/drawing/2014/main" id="{AAF36A93-413A-D2B0-FC49-D81D422B41F1}"/>
                  </a:ext>
                </a:extLst>
              </p14:cNvPr>
              <p14:cNvContentPartPr/>
              <p14:nvPr/>
            </p14:nvContentPartPr>
            <p14:xfrm>
              <a:off x="3640426" y="6526245"/>
              <a:ext cx="487440" cy="720"/>
            </p14:xfrm>
          </p:contentPart>
        </mc:Choice>
        <mc:Fallback xmlns="">
          <p:pic>
            <p:nvPicPr>
              <p:cNvPr id="48" name="Ink 47">
                <a:extLst>
                  <a:ext uri="{FF2B5EF4-FFF2-40B4-BE49-F238E27FC236}">
                    <a16:creationId xmlns:a16="http://schemas.microsoft.com/office/drawing/2014/main" id="{AAF36A93-413A-D2B0-FC49-D81D422B41F1}"/>
                  </a:ext>
                </a:extLst>
              </p:cNvPr>
              <p:cNvPicPr/>
              <p:nvPr/>
            </p:nvPicPr>
            <p:blipFill>
              <a:blip r:embed="rId49"/>
              <a:stretch>
                <a:fillRect/>
              </a:stretch>
            </p:blipFill>
            <p:spPr>
              <a:xfrm>
                <a:off x="3586426" y="6310245"/>
                <a:ext cx="59508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50" name="Ink 49">
                <a:extLst>
                  <a:ext uri="{FF2B5EF4-FFF2-40B4-BE49-F238E27FC236}">
                    <a16:creationId xmlns:a16="http://schemas.microsoft.com/office/drawing/2014/main" id="{AE4E2049-2A7F-6F96-55CB-ECAC08513C1C}"/>
                  </a:ext>
                </a:extLst>
              </p14:cNvPr>
              <p14:cNvContentPartPr/>
              <p14:nvPr/>
            </p14:nvContentPartPr>
            <p14:xfrm>
              <a:off x="4227946" y="6517965"/>
              <a:ext cx="310680" cy="360"/>
            </p14:xfrm>
          </p:contentPart>
        </mc:Choice>
        <mc:Fallback xmlns="">
          <p:pic>
            <p:nvPicPr>
              <p:cNvPr id="50" name="Ink 49">
                <a:extLst>
                  <a:ext uri="{FF2B5EF4-FFF2-40B4-BE49-F238E27FC236}">
                    <a16:creationId xmlns:a16="http://schemas.microsoft.com/office/drawing/2014/main" id="{AE4E2049-2A7F-6F96-55CB-ECAC08513C1C}"/>
                  </a:ext>
                </a:extLst>
              </p:cNvPr>
              <p:cNvPicPr/>
              <p:nvPr/>
            </p:nvPicPr>
            <p:blipFill>
              <a:blip r:embed="rId51"/>
              <a:stretch>
                <a:fillRect/>
              </a:stretch>
            </p:blipFill>
            <p:spPr>
              <a:xfrm>
                <a:off x="4173946" y="6409965"/>
                <a:ext cx="418320" cy="216000"/>
              </a:xfrm>
              <a:prstGeom prst="rect">
                <a:avLst/>
              </a:prstGeom>
            </p:spPr>
          </p:pic>
        </mc:Fallback>
      </mc:AlternateContent>
    </p:spTree>
    <p:extLst>
      <p:ext uri="{BB962C8B-B14F-4D97-AF65-F5344CB8AC3E}">
        <p14:creationId xmlns:p14="http://schemas.microsoft.com/office/powerpoint/2010/main" val="23344035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149F039-5868-8FF0-F35A-8AF13E97748E}"/>
              </a:ext>
            </a:extLst>
          </p:cNvPr>
          <p:cNvGraphicFramePr>
            <a:graphicFrameLocks noGrp="1"/>
          </p:cNvGraphicFramePr>
          <p:nvPr>
            <p:extLst>
              <p:ext uri="{D42A27DB-BD31-4B8C-83A1-F6EECF244321}">
                <p14:modId xmlns:p14="http://schemas.microsoft.com/office/powerpoint/2010/main" val="2217488113"/>
              </p:ext>
            </p:extLst>
          </p:nvPr>
        </p:nvGraphicFramePr>
        <p:xfrm>
          <a:off x="758228" y="1538244"/>
          <a:ext cx="8964612" cy="4581528"/>
        </p:xfrm>
        <a:graphic>
          <a:graphicData uri="http://schemas.openxmlformats.org/drawingml/2006/table">
            <a:tbl>
              <a:tblPr firstRow="1" firstCol="1" bandRow="1"/>
              <a:tblGrid>
                <a:gridCol w="2643411">
                  <a:extLst>
                    <a:ext uri="{9D8B030D-6E8A-4147-A177-3AD203B41FA5}">
                      <a16:colId xmlns:a16="http://schemas.microsoft.com/office/drawing/2014/main" val="1358498162"/>
                    </a:ext>
                  </a:extLst>
                </a:gridCol>
                <a:gridCol w="6321201">
                  <a:extLst>
                    <a:ext uri="{9D8B030D-6E8A-4147-A177-3AD203B41FA5}">
                      <a16:colId xmlns:a16="http://schemas.microsoft.com/office/drawing/2014/main" val="2933150017"/>
                    </a:ext>
                  </a:extLst>
                </a:gridCol>
              </a:tblGrid>
              <a:tr h="763588">
                <a:tc>
                  <a:txBody>
                    <a:bodyPr/>
                    <a:lstStyle/>
                    <a:p>
                      <a:pPr marL="0" marR="0" algn="l" rtl="0">
                        <a:lnSpc>
                          <a:spcPct val="150000"/>
                        </a:lnSpc>
                        <a:spcBef>
                          <a:spcPts val="0"/>
                        </a:spcBef>
                        <a:spcAft>
                          <a:spcPts val="0"/>
                        </a:spcAft>
                      </a:pPr>
                      <a:r>
                        <a:rPr lang="en-US" sz="24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Age group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1" marR="6858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rtl="0">
                        <a:lnSpc>
                          <a:spcPct val="150000"/>
                        </a:lnSpc>
                        <a:spcBef>
                          <a:spcPts val="0"/>
                        </a:spcBef>
                        <a:spcAft>
                          <a:spcPts val="0"/>
                        </a:spcAft>
                      </a:pPr>
                      <a:r>
                        <a:rPr lang="en-US" sz="24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Respiratory rate</a:t>
                      </a:r>
                      <a:r>
                        <a:rPr lang="en-US" sz="20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US" sz="24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breath</a:t>
                      </a:r>
                      <a:r>
                        <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s</a:t>
                      </a:r>
                      <a:r>
                        <a:rPr lang="en-US" sz="24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 min</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1" marR="6858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2546873"/>
                  </a:ext>
                </a:extLst>
              </a:tr>
              <a:tr h="763588">
                <a:tc>
                  <a:txBody>
                    <a:bodyPr/>
                    <a:lstStyle/>
                    <a:p>
                      <a:pPr marL="160020" marR="0" algn="l" rtl="0">
                        <a:lnSpc>
                          <a:spcPct val="150000"/>
                        </a:lnSpc>
                        <a:spcBef>
                          <a:spcPts val="0"/>
                        </a:spcBef>
                        <a:spcAft>
                          <a:spcPts val="0"/>
                        </a:spcAft>
                      </a:pPr>
                      <a:r>
                        <a:rPr lang="en-US" sz="32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Newborn</a:t>
                      </a:r>
                      <a:endParaRPr lang="en-US" sz="28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8581" marR="6858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en-US" sz="3200">
                          <a:effectLst/>
                          <a:latin typeface="Times New Roman" panose="02020603050405020304" pitchFamily="18" charset="0"/>
                          <a:ea typeface="Calibri" panose="020F0502020204030204" pitchFamily="34" charset="0"/>
                          <a:cs typeface="Arial" panose="020B0604020202020204" pitchFamily="34" charset="0"/>
                        </a:rPr>
                        <a:t>30-60 </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1" marR="6858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1009476"/>
                  </a:ext>
                </a:extLst>
              </a:tr>
              <a:tr h="763588">
                <a:tc>
                  <a:txBody>
                    <a:bodyPr/>
                    <a:lstStyle/>
                    <a:p>
                      <a:pPr marL="160020" marR="0" algn="l" rtl="0">
                        <a:lnSpc>
                          <a:spcPct val="150000"/>
                        </a:lnSpc>
                        <a:spcBef>
                          <a:spcPts val="0"/>
                        </a:spcBef>
                        <a:spcAft>
                          <a:spcPts val="0"/>
                        </a:spcAft>
                      </a:pPr>
                      <a:r>
                        <a:rPr lang="en-US" sz="32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Infant</a:t>
                      </a:r>
                      <a:endParaRPr lang="en-US" sz="28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8581" marR="6858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en-US" sz="3200" dirty="0">
                          <a:effectLst/>
                          <a:latin typeface="Times New Roman" panose="02020603050405020304" pitchFamily="18" charset="0"/>
                          <a:ea typeface="Calibri" panose="020F0502020204030204" pitchFamily="34" charset="0"/>
                          <a:cs typeface="Arial" panose="020B0604020202020204" pitchFamily="34" charset="0"/>
                        </a:rPr>
                        <a:t>20-40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1" marR="6858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704646"/>
                  </a:ext>
                </a:extLst>
              </a:tr>
              <a:tr h="763588">
                <a:tc>
                  <a:txBody>
                    <a:bodyPr/>
                    <a:lstStyle/>
                    <a:p>
                      <a:pPr marL="160020" marR="0" algn="l" rtl="0">
                        <a:lnSpc>
                          <a:spcPct val="150000"/>
                        </a:lnSpc>
                        <a:spcBef>
                          <a:spcPts val="0"/>
                        </a:spcBef>
                        <a:spcAft>
                          <a:spcPts val="0"/>
                        </a:spcAft>
                      </a:pPr>
                      <a:r>
                        <a:rPr lang="en-US" sz="32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Toddler</a:t>
                      </a:r>
                      <a:endParaRPr lang="en-US" sz="28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8581" marR="6858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en-US" sz="3200" dirty="0">
                          <a:effectLst/>
                          <a:latin typeface="Times New Roman" panose="02020603050405020304" pitchFamily="18" charset="0"/>
                          <a:ea typeface="Calibri" panose="020F0502020204030204" pitchFamily="34" charset="0"/>
                          <a:cs typeface="Arial" panose="020B0604020202020204" pitchFamily="34" charset="0"/>
                        </a:rPr>
                        <a:t>20-30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1" marR="6858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2511914"/>
                  </a:ext>
                </a:extLst>
              </a:tr>
              <a:tr h="763588">
                <a:tc>
                  <a:txBody>
                    <a:bodyPr/>
                    <a:lstStyle/>
                    <a:p>
                      <a:pPr marL="160020" marR="0" algn="l" rtl="0">
                        <a:lnSpc>
                          <a:spcPct val="150000"/>
                        </a:lnSpc>
                        <a:spcBef>
                          <a:spcPts val="0"/>
                        </a:spcBef>
                        <a:spcAft>
                          <a:spcPts val="0"/>
                        </a:spcAft>
                      </a:pPr>
                      <a:r>
                        <a:rPr lang="en-US" sz="32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Preschool</a:t>
                      </a:r>
                      <a:endParaRPr lang="en-US" sz="28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8581" marR="6858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en-US" sz="3200" dirty="0">
                          <a:effectLst/>
                          <a:latin typeface="Times New Roman" panose="02020603050405020304" pitchFamily="18" charset="0"/>
                          <a:ea typeface="Calibri" panose="020F0502020204030204" pitchFamily="34" charset="0"/>
                          <a:cs typeface="Arial" panose="020B0604020202020204" pitchFamily="34" charset="0"/>
                        </a:rPr>
                        <a:t>16-22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1" marR="6858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1893278"/>
                  </a:ext>
                </a:extLst>
              </a:tr>
              <a:tr h="763588">
                <a:tc>
                  <a:txBody>
                    <a:bodyPr/>
                    <a:lstStyle/>
                    <a:p>
                      <a:pPr marL="160020" marR="0" algn="l" rtl="0">
                        <a:lnSpc>
                          <a:spcPct val="150000"/>
                        </a:lnSpc>
                        <a:spcBef>
                          <a:spcPts val="0"/>
                        </a:spcBef>
                        <a:spcAft>
                          <a:spcPts val="0"/>
                        </a:spcAft>
                      </a:pPr>
                      <a:r>
                        <a:rPr lang="en-US" sz="32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School</a:t>
                      </a:r>
                      <a:endParaRPr lang="en-US" sz="28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8581" marR="68581"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en-US" sz="3200" dirty="0">
                          <a:effectLst/>
                          <a:latin typeface="Times New Roman" panose="02020603050405020304" pitchFamily="18" charset="0"/>
                          <a:ea typeface="Calibri" panose="020F0502020204030204" pitchFamily="34" charset="0"/>
                          <a:cs typeface="Arial" panose="020B0604020202020204" pitchFamily="34" charset="0"/>
                        </a:rPr>
                        <a:t>16-20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1" marR="68581"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9945632"/>
                  </a:ext>
                </a:extLst>
              </a:tr>
            </a:tbl>
          </a:graphicData>
        </a:graphic>
      </p:graphicFrame>
      <p:sp>
        <p:nvSpPr>
          <p:cNvPr id="5" name="Rectangle 2">
            <a:extLst>
              <a:ext uri="{FF2B5EF4-FFF2-40B4-BE49-F238E27FC236}">
                <a16:creationId xmlns:a16="http://schemas.microsoft.com/office/drawing/2014/main" id="{4507DDA8-833F-15E8-48EB-74D1C6681D8E}"/>
              </a:ext>
            </a:extLst>
          </p:cNvPr>
          <p:cNvSpPr>
            <a:spLocks noChangeArrowheads="1"/>
          </p:cNvSpPr>
          <p:nvPr/>
        </p:nvSpPr>
        <p:spPr bwMode="auto">
          <a:xfrm>
            <a:off x="2055215" y="387307"/>
            <a:ext cx="54721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sz="2000">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defRPr>
            </a:lvl9pPr>
          </a:lstStyle>
          <a:p>
            <a:pPr algn="ctr">
              <a:spcBef>
                <a:spcPct val="0"/>
              </a:spcBef>
              <a:buClrTx/>
              <a:buSzTx/>
              <a:buFontTx/>
              <a:buNone/>
            </a:pPr>
            <a:r>
              <a:rPr lang="en-US" altLang="en-US" sz="3600" b="1" dirty="0">
                <a:solidFill>
                  <a:schemeClr val="tx2"/>
                </a:solidFill>
                <a:latin typeface="Times New Roman" panose="02020603050405020304" pitchFamily="18" charset="0"/>
                <a:cs typeface="Calibri" panose="020F0502020204030204" pitchFamily="34" charset="0"/>
              </a:rPr>
              <a:t>Average respiratory rate</a:t>
            </a:r>
            <a:endParaRPr lang="en-US" altLang="en-US" sz="3600" b="1" dirty="0">
              <a:solidFill>
                <a:schemeClr val="tx2"/>
              </a:solidFill>
            </a:endParaRPr>
          </a:p>
        </p:txBody>
      </p:sp>
    </p:spTree>
    <p:extLst>
      <p:ext uri="{BB962C8B-B14F-4D97-AF65-F5344CB8AC3E}">
        <p14:creationId xmlns:p14="http://schemas.microsoft.com/office/powerpoint/2010/main" val="2648190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734F8386-217D-FFE0-705C-5113CD11BD04}"/>
              </a:ext>
            </a:extLst>
          </p:cNvPr>
          <p:cNvSpPr>
            <a:spLocks noChangeArrowheads="1"/>
          </p:cNvSpPr>
          <p:nvPr/>
        </p:nvSpPr>
        <p:spPr bwMode="auto">
          <a:xfrm>
            <a:off x="1613074" y="209525"/>
            <a:ext cx="6952085" cy="75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sz="2000">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defRPr>
            </a:lvl9pPr>
          </a:lstStyle>
          <a:p>
            <a:pPr>
              <a:lnSpc>
                <a:spcPct val="115000"/>
              </a:lnSpc>
              <a:spcBef>
                <a:spcPct val="0"/>
              </a:spcBef>
              <a:spcAft>
                <a:spcPts val="1000"/>
              </a:spcAft>
              <a:buClrTx/>
              <a:buSzTx/>
              <a:buFontTx/>
              <a:buNone/>
            </a:pPr>
            <a:r>
              <a:rPr lang="en-US" altLang="en-US" sz="4000" b="1" dirty="0">
                <a:solidFill>
                  <a:schemeClr val="tx2"/>
                </a:solidFill>
                <a:latin typeface="Times New Roman" panose="02020603050405020304" pitchFamily="18" charset="0"/>
                <a:ea typeface="Calibri" panose="020F0502020204030204" pitchFamily="34" charset="0"/>
                <a:cs typeface="Arial" panose="020B0604020202020204" pitchFamily="34" charset="0"/>
              </a:rPr>
              <a:t>Average of blood pressure</a:t>
            </a:r>
            <a:endParaRPr lang="en-US" altLang="en-US" sz="4000" b="1" dirty="0">
              <a:solidFill>
                <a:schemeClr val="tx2"/>
              </a:solidFill>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B2FDB74E-F4A4-B044-8D6E-C4D5A7A01BAB}"/>
              </a:ext>
            </a:extLst>
          </p:cNvPr>
          <p:cNvGraphicFramePr>
            <a:graphicFrameLocks noGrp="1"/>
          </p:cNvGraphicFramePr>
          <p:nvPr>
            <p:extLst>
              <p:ext uri="{D42A27DB-BD31-4B8C-83A1-F6EECF244321}">
                <p14:modId xmlns:p14="http://schemas.microsoft.com/office/powerpoint/2010/main" val="2178999834"/>
              </p:ext>
            </p:extLst>
          </p:nvPr>
        </p:nvGraphicFramePr>
        <p:xfrm>
          <a:off x="816951" y="1191237"/>
          <a:ext cx="9585398" cy="5362076"/>
        </p:xfrm>
        <a:graphic>
          <a:graphicData uri="http://schemas.openxmlformats.org/drawingml/2006/table">
            <a:tbl>
              <a:tblPr firstRow="1" firstCol="1" bandRow="1"/>
              <a:tblGrid>
                <a:gridCol w="2939986">
                  <a:extLst>
                    <a:ext uri="{9D8B030D-6E8A-4147-A177-3AD203B41FA5}">
                      <a16:colId xmlns:a16="http://schemas.microsoft.com/office/drawing/2014/main" val="3287574289"/>
                    </a:ext>
                  </a:extLst>
                </a:gridCol>
                <a:gridCol w="6645412">
                  <a:extLst>
                    <a:ext uri="{9D8B030D-6E8A-4147-A177-3AD203B41FA5}">
                      <a16:colId xmlns:a16="http://schemas.microsoft.com/office/drawing/2014/main" val="1074608318"/>
                    </a:ext>
                  </a:extLst>
                </a:gridCol>
              </a:tblGrid>
              <a:tr h="461776">
                <a:tc>
                  <a:txBody>
                    <a:bodyPr/>
                    <a:lstStyle/>
                    <a:p>
                      <a:pPr marL="0" marR="0" algn="l" rtl="0">
                        <a:lnSpc>
                          <a:spcPct val="150000"/>
                        </a:lnSpc>
                        <a:spcBef>
                          <a:spcPts val="0"/>
                        </a:spcBef>
                        <a:spcAft>
                          <a:spcPts val="0"/>
                        </a:spcAft>
                      </a:pPr>
                      <a:r>
                        <a:rPr lang="en-US" sz="20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Age group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rtl="0">
                        <a:lnSpc>
                          <a:spcPct val="150000"/>
                        </a:lnSpc>
                        <a:spcBef>
                          <a:spcPts val="0"/>
                        </a:spcBef>
                        <a:spcAft>
                          <a:spcPts val="0"/>
                        </a:spcAft>
                      </a:pPr>
                      <a:r>
                        <a:rPr lang="en-US" sz="20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Blood pressure (</a:t>
                      </a:r>
                      <a:r>
                        <a:rPr lang="en-US" sz="2000" b="1" dirty="0" err="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mmHG</a:t>
                      </a:r>
                      <a:r>
                        <a:rPr lang="en-US" sz="20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2556235"/>
                  </a:ext>
                </a:extLst>
              </a:tr>
              <a:tr h="461776">
                <a:tc>
                  <a:txBody>
                    <a:bodyPr/>
                    <a:lstStyle/>
                    <a:p>
                      <a:pPr marL="102870" marR="0" algn="l" rtl="0">
                        <a:lnSpc>
                          <a:spcPct val="150000"/>
                        </a:lnSpc>
                        <a:spcBef>
                          <a:spcPts val="0"/>
                        </a:spcBef>
                        <a:spcAft>
                          <a:spcPts val="0"/>
                        </a:spcAft>
                      </a:pPr>
                      <a:r>
                        <a:rPr lang="en-US" sz="2400" b="1" dirty="0">
                          <a:solidFill>
                            <a:schemeClr val="accent1">
                              <a:lumMod val="75000"/>
                            </a:schemeClr>
                          </a:solidFill>
                          <a:effectLst/>
                          <a:latin typeface="Times New Roman" panose="02020603050405020304" pitchFamily="18" charset="0"/>
                          <a:ea typeface="Calibri" panose="020F0502020204030204" pitchFamily="34" charset="0"/>
                          <a:cs typeface="Arial" panose="020B0604020202020204" pitchFamily="34" charset="0"/>
                        </a:rPr>
                        <a:t>Systolic </a:t>
                      </a:r>
                      <a:endParaRPr lang="en-US" sz="2000" b="1" dirty="0">
                        <a:solidFill>
                          <a:schemeClr val="accent1">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ar-SA" sz="2400" b="1">
                          <a:effectLst/>
                          <a:latin typeface="Calibri" panose="020F0502020204030204" pitchFamily="34" charset="0"/>
                          <a:ea typeface="Calibri" panose="020F0502020204030204" pitchFamily="34" charset="0"/>
                          <a:cs typeface="Times New Roman" panose="02020603050405020304" pitchFamily="18" charset="0"/>
                        </a:rPr>
                        <a:t> </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5707691"/>
                  </a:ext>
                </a:extLst>
              </a:tr>
              <a:tr h="461776">
                <a:tc>
                  <a:txBody>
                    <a:bodyPr/>
                    <a:lstStyle/>
                    <a:p>
                      <a:pPr marL="274320" marR="0" algn="l" rtl="0">
                        <a:lnSpc>
                          <a:spcPct val="150000"/>
                        </a:lnSpc>
                        <a:spcBef>
                          <a:spcPts val="0"/>
                        </a:spcBef>
                        <a:spcAft>
                          <a:spcPts val="0"/>
                        </a:spcAft>
                      </a:pPr>
                      <a:r>
                        <a:rPr lang="en-US" sz="24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Newborn </a:t>
                      </a:r>
                      <a:endParaRPr lang="en-US" sz="20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en-US" sz="2400" b="1">
                          <a:effectLst/>
                          <a:latin typeface="Times New Roman" panose="02020603050405020304" pitchFamily="18" charset="0"/>
                          <a:ea typeface="Calibri" panose="020F0502020204030204" pitchFamily="34" charset="0"/>
                          <a:cs typeface="Arial" panose="020B0604020202020204" pitchFamily="34" charset="0"/>
                        </a:rPr>
                        <a:t>65-70</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098637"/>
                  </a:ext>
                </a:extLst>
              </a:tr>
              <a:tr h="461776">
                <a:tc>
                  <a:txBody>
                    <a:bodyPr/>
                    <a:lstStyle/>
                    <a:p>
                      <a:pPr marL="274320" marR="0" algn="l" rtl="0">
                        <a:lnSpc>
                          <a:spcPct val="150000"/>
                        </a:lnSpc>
                        <a:spcBef>
                          <a:spcPts val="0"/>
                        </a:spcBef>
                        <a:spcAft>
                          <a:spcPts val="0"/>
                        </a:spcAft>
                      </a:pPr>
                      <a:r>
                        <a:rPr lang="en-US" sz="24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2-5 years </a:t>
                      </a:r>
                      <a:endParaRPr lang="en-US" sz="20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en-US" sz="2400" b="1">
                          <a:effectLst/>
                          <a:latin typeface="Times New Roman" panose="02020603050405020304" pitchFamily="18" charset="0"/>
                          <a:ea typeface="Calibri" panose="020F0502020204030204" pitchFamily="34" charset="0"/>
                          <a:cs typeface="Arial" panose="020B0604020202020204" pitchFamily="34" charset="0"/>
                        </a:rPr>
                        <a:t>100</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9426436"/>
                  </a:ext>
                </a:extLst>
              </a:tr>
              <a:tr h="461776">
                <a:tc>
                  <a:txBody>
                    <a:bodyPr/>
                    <a:lstStyle/>
                    <a:p>
                      <a:pPr marL="274320" marR="0" algn="l" rtl="0">
                        <a:lnSpc>
                          <a:spcPct val="150000"/>
                        </a:lnSpc>
                        <a:spcBef>
                          <a:spcPts val="0"/>
                        </a:spcBef>
                        <a:spcAft>
                          <a:spcPts val="0"/>
                        </a:spcAft>
                      </a:pPr>
                      <a:r>
                        <a:rPr lang="en-US" sz="24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6-12 years</a:t>
                      </a:r>
                      <a:endParaRPr lang="en-US" sz="20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en-US" sz="2400" b="1" dirty="0">
                          <a:effectLst/>
                          <a:latin typeface="Times New Roman" panose="02020603050405020304" pitchFamily="18" charset="0"/>
                          <a:ea typeface="Calibri" panose="020F0502020204030204" pitchFamily="34" charset="0"/>
                          <a:cs typeface="Arial" panose="020B0604020202020204" pitchFamily="34" charset="0"/>
                        </a:rPr>
                        <a:t>104-116</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6126714"/>
                  </a:ext>
                </a:extLst>
              </a:tr>
              <a:tr h="461776">
                <a:tc>
                  <a:txBody>
                    <a:bodyPr/>
                    <a:lstStyle/>
                    <a:p>
                      <a:pPr marL="274320" marR="0" algn="l" rtl="0">
                        <a:lnSpc>
                          <a:spcPct val="150000"/>
                        </a:lnSpc>
                        <a:spcBef>
                          <a:spcPts val="0"/>
                        </a:spcBef>
                        <a:spcAft>
                          <a:spcPts val="0"/>
                        </a:spcAft>
                      </a:pPr>
                      <a:r>
                        <a:rPr lang="en-US" sz="24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12-18 years </a:t>
                      </a:r>
                      <a:endParaRPr lang="en-US" sz="20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en-US" sz="2400" b="1" dirty="0">
                          <a:effectLst/>
                          <a:latin typeface="Times New Roman" panose="02020603050405020304" pitchFamily="18" charset="0"/>
                          <a:ea typeface="Calibri" panose="020F0502020204030204" pitchFamily="34" charset="0"/>
                          <a:cs typeface="Arial" panose="020B0604020202020204" pitchFamily="34" charset="0"/>
                        </a:rPr>
                        <a:t>120-126 </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201016"/>
                  </a:ext>
                </a:extLst>
              </a:tr>
              <a:tr h="461776">
                <a:tc>
                  <a:txBody>
                    <a:bodyPr/>
                    <a:lstStyle/>
                    <a:p>
                      <a:pPr marL="102870" marR="0" algn="l" rtl="0">
                        <a:lnSpc>
                          <a:spcPct val="150000"/>
                        </a:lnSpc>
                        <a:spcBef>
                          <a:spcPts val="0"/>
                        </a:spcBef>
                        <a:spcAft>
                          <a:spcPts val="0"/>
                        </a:spcAft>
                      </a:pPr>
                      <a:r>
                        <a:rPr lang="en-US" sz="2400" b="1" dirty="0">
                          <a:solidFill>
                            <a:schemeClr val="accent1">
                              <a:lumMod val="75000"/>
                            </a:schemeClr>
                          </a:solidFill>
                          <a:effectLst/>
                          <a:latin typeface="Times New Roman" panose="02020603050405020304" pitchFamily="18" charset="0"/>
                          <a:ea typeface="Calibri" panose="020F0502020204030204" pitchFamily="34" charset="0"/>
                          <a:cs typeface="Arial" panose="020B0604020202020204" pitchFamily="34" charset="0"/>
                        </a:rPr>
                        <a:t>Diastolic</a:t>
                      </a:r>
                      <a:r>
                        <a:rPr lang="en-US" sz="2400" b="1" dirty="0">
                          <a:effectLst/>
                          <a:latin typeface="Times New Roman" panose="02020603050405020304" pitchFamily="18" charset="0"/>
                          <a:ea typeface="Calibri" panose="020F0502020204030204" pitchFamily="34" charset="0"/>
                          <a:cs typeface="Arial" panose="020B0604020202020204" pitchFamily="34" charset="0"/>
                        </a:rPr>
                        <a:t> </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en-US" sz="2400" b="1" dirty="0">
                          <a:effectLst/>
                          <a:latin typeface="Times New Roman" panose="02020603050405020304" pitchFamily="18" charset="0"/>
                          <a:ea typeface="Calibri" panose="020F0502020204030204" pitchFamily="34" charset="0"/>
                          <a:cs typeface="Arial" panose="020B0604020202020204" pitchFamily="34" charset="0"/>
                        </a:rPr>
                        <a:t> </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7912163"/>
                  </a:ext>
                </a:extLst>
              </a:tr>
              <a:tr h="461776">
                <a:tc>
                  <a:txBody>
                    <a:bodyPr/>
                    <a:lstStyle/>
                    <a:p>
                      <a:pPr marL="102870" marR="0" algn="l" rtl="0">
                        <a:lnSpc>
                          <a:spcPct val="150000"/>
                        </a:lnSpc>
                        <a:spcBef>
                          <a:spcPts val="0"/>
                        </a:spcBef>
                        <a:spcAft>
                          <a:spcPts val="0"/>
                        </a:spcAft>
                        <a:tabLst>
                          <a:tab pos="355600" algn="l"/>
                        </a:tabLst>
                      </a:pPr>
                      <a:r>
                        <a:rPr lang="en-US" sz="24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	Newborn </a:t>
                      </a:r>
                      <a:endParaRPr lang="en-US" sz="20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en-US" sz="2400" b="1" dirty="0">
                          <a:effectLst/>
                          <a:latin typeface="Times New Roman" panose="02020603050405020304" pitchFamily="18" charset="0"/>
                          <a:ea typeface="Calibri" panose="020F0502020204030204" pitchFamily="34" charset="0"/>
                          <a:cs typeface="Arial" panose="020B0604020202020204" pitchFamily="34" charset="0"/>
                        </a:rPr>
                        <a:t>45</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9474817"/>
                  </a:ext>
                </a:extLst>
              </a:tr>
              <a:tr h="461776">
                <a:tc>
                  <a:txBody>
                    <a:bodyPr/>
                    <a:lstStyle/>
                    <a:p>
                      <a:pPr marL="102870" marR="0" algn="l" rtl="0">
                        <a:lnSpc>
                          <a:spcPct val="150000"/>
                        </a:lnSpc>
                        <a:spcBef>
                          <a:spcPts val="0"/>
                        </a:spcBef>
                        <a:spcAft>
                          <a:spcPts val="0"/>
                        </a:spcAft>
                      </a:pPr>
                      <a:r>
                        <a:rPr lang="en-US" sz="24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      2-5 years </a:t>
                      </a:r>
                      <a:endParaRPr lang="en-US" sz="20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en-US" sz="2400" b="1" dirty="0">
                          <a:effectLst/>
                          <a:latin typeface="Times New Roman" panose="02020603050405020304" pitchFamily="18" charset="0"/>
                          <a:ea typeface="Calibri" panose="020F0502020204030204" pitchFamily="34" charset="0"/>
                          <a:cs typeface="Arial" panose="020B0604020202020204" pitchFamily="34" charset="0"/>
                        </a:rPr>
                        <a:t>55</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6174249"/>
                  </a:ext>
                </a:extLst>
              </a:tr>
              <a:tr h="461776">
                <a:tc>
                  <a:txBody>
                    <a:bodyPr/>
                    <a:lstStyle/>
                    <a:p>
                      <a:pPr marL="274320" marR="0" algn="l" rtl="1">
                        <a:lnSpc>
                          <a:spcPct val="150000"/>
                        </a:lnSpc>
                        <a:spcBef>
                          <a:spcPts val="0"/>
                        </a:spcBef>
                        <a:spcAft>
                          <a:spcPts val="0"/>
                        </a:spcAft>
                      </a:pPr>
                      <a:r>
                        <a:rPr lang="ar-SA"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12-6  </a:t>
                      </a:r>
                      <a:r>
                        <a:rPr lang="en-US" sz="24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years </a:t>
                      </a:r>
                      <a:endParaRPr lang="en-US" sz="20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en-US" sz="2400" b="1" dirty="0">
                          <a:effectLst/>
                          <a:latin typeface="Times New Roman" panose="02020603050405020304" pitchFamily="18" charset="0"/>
                          <a:ea typeface="Calibri" panose="020F0502020204030204" pitchFamily="34" charset="0"/>
                          <a:cs typeface="Arial" panose="020B0604020202020204" pitchFamily="34" charset="0"/>
                        </a:rPr>
                        <a:t>67-75</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1537938"/>
                  </a:ext>
                </a:extLst>
              </a:tr>
              <a:tr h="461776">
                <a:tc>
                  <a:txBody>
                    <a:bodyPr/>
                    <a:lstStyle/>
                    <a:p>
                      <a:pPr marL="274320" marR="0" algn="l" rtl="0">
                        <a:lnSpc>
                          <a:spcPct val="150000"/>
                        </a:lnSpc>
                        <a:spcBef>
                          <a:spcPts val="0"/>
                        </a:spcBef>
                        <a:spcAft>
                          <a:spcPts val="0"/>
                        </a:spcAft>
                      </a:pPr>
                      <a:r>
                        <a:rPr lang="en-US" sz="24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12-18 years</a:t>
                      </a:r>
                      <a:endParaRPr lang="en-US" sz="20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en-US" sz="2400" b="1" dirty="0">
                          <a:effectLst/>
                          <a:latin typeface="Times New Roman" panose="02020603050405020304" pitchFamily="18" charset="0"/>
                          <a:ea typeface="Calibri" panose="020F0502020204030204" pitchFamily="34" charset="0"/>
                          <a:cs typeface="Arial" panose="020B0604020202020204" pitchFamily="34" charset="0"/>
                        </a:rPr>
                        <a:t>76-83</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9485916"/>
                  </a:ext>
                </a:extLst>
              </a:tr>
            </a:tbl>
          </a:graphicData>
        </a:graphic>
      </p:graphicFrame>
    </p:spTree>
    <p:extLst>
      <p:ext uri="{BB962C8B-B14F-4D97-AF65-F5344CB8AC3E}">
        <p14:creationId xmlns:p14="http://schemas.microsoft.com/office/powerpoint/2010/main" val="4975906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a:extLst>
              <a:ext uri="{FF2B5EF4-FFF2-40B4-BE49-F238E27FC236}">
                <a16:creationId xmlns:a16="http://schemas.microsoft.com/office/drawing/2014/main" id="{3141C485-F9AC-AC20-CF6C-41C67E93968B}"/>
              </a:ext>
            </a:extLst>
          </p:cNvPr>
          <p:cNvSpPr>
            <a:spLocks noGrp="1" noChangeArrowheads="1"/>
          </p:cNvSpPr>
          <p:nvPr>
            <p:ph type="title"/>
          </p:nvPr>
        </p:nvSpPr>
        <p:spPr>
          <a:xfrm>
            <a:off x="1500231" y="308995"/>
            <a:ext cx="7924800" cy="1143000"/>
          </a:xfrm>
        </p:spPr>
        <p:txBody>
          <a:bodyPr/>
          <a:lstStyle/>
          <a:p>
            <a:pPr eaLnBrk="1" hangingPunct="1"/>
            <a:r>
              <a:rPr lang="en-US" altLang="en-US" dirty="0">
                <a:solidFill>
                  <a:schemeClr val="tx2"/>
                </a:solidFill>
              </a:rPr>
              <a:t>   PULSE</a:t>
            </a:r>
            <a:endParaRPr lang="cs-CZ" altLang="en-US" dirty="0">
              <a:solidFill>
                <a:schemeClr val="tx2"/>
              </a:solidFill>
            </a:endParaRPr>
          </a:p>
        </p:txBody>
      </p:sp>
      <p:sp>
        <p:nvSpPr>
          <p:cNvPr id="5" name="Rectangle 4">
            <a:extLst>
              <a:ext uri="{FF2B5EF4-FFF2-40B4-BE49-F238E27FC236}">
                <a16:creationId xmlns:a16="http://schemas.microsoft.com/office/drawing/2014/main" id="{229DEEB2-B7EF-1595-45DF-84796F2C97DB}"/>
              </a:ext>
            </a:extLst>
          </p:cNvPr>
          <p:cNvSpPr txBox="1">
            <a:spLocks noChangeArrowheads="1"/>
          </p:cNvSpPr>
          <p:nvPr/>
        </p:nvSpPr>
        <p:spPr>
          <a:xfrm>
            <a:off x="846181" y="1909195"/>
            <a:ext cx="4202113" cy="44958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pPr>
            <a:r>
              <a:rPr lang="en-US" altLang="en-US" sz="2400" b="1" dirty="0">
                <a:solidFill>
                  <a:srgbClr val="C00000"/>
                </a:solidFill>
              </a:rPr>
              <a:t>PULSE RATE</a:t>
            </a:r>
          </a:p>
          <a:p>
            <a:r>
              <a:rPr lang="en-US" altLang="en-US" sz="2400" dirty="0"/>
              <a:t>Normal</a:t>
            </a:r>
          </a:p>
          <a:p>
            <a:r>
              <a:rPr lang="en-US" altLang="en-US" sz="2400" dirty="0"/>
              <a:t>Bradycardia</a:t>
            </a:r>
            <a:endParaRPr lang="en-US" altLang="en-US" sz="2400" dirty="0">
              <a:cs typeface="Arial" panose="020B0604020202020204" pitchFamily="34" charset="0"/>
            </a:endParaRPr>
          </a:p>
          <a:p>
            <a:r>
              <a:rPr lang="en-US" altLang="en-US" sz="2400" dirty="0">
                <a:cs typeface="Arial" panose="020B0604020202020204" pitchFamily="34" charset="0"/>
              </a:rPr>
              <a:t>Tachycardia  </a:t>
            </a:r>
          </a:p>
          <a:p>
            <a:r>
              <a:rPr lang="en-US" altLang="en-US" sz="2400" dirty="0">
                <a:cs typeface="Arial" panose="020B0604020202020204" pitchFamily="34" charset="0"/>
              </a:rPr>
              <a:t>Asystole </a:t>
            </a:r>
          </a:p>
        </p:txBody>
      </p:sp>
      <p:sp>
        <p:nvSpPr>
          <p:cNvPr id="6" name="Rectangle 5">
            <a:extLst>
              <a:ext uri="{FF2B5EF4-FFF2-40B4-BE49-F238E27FC236}">
                <a16:creationId xmlns:a16="http://schemas.microsoft.com/office/drawing/2014/main" id="{370BEAA5-A91F-0113-CF9B-51884EBB55C4}"/>
              </a:ext>
            </a:extLst>
          </p:cNvPr>
          <p:cNvSpPr txBox="1">
            <a:spLocks noChangeArrowheads="1"/>
          </p:cNvSpPr>
          <p:nvPr/>
        </p:nvSpPr>
        <p:spPr>
          <a:xfrm>
            <a:off x="5364891" y="1254854"/>
            <a:ext cx="4500562" cy="4495800"/>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Font typeface="Wingdings" panose="05000000000000000000" pitchFamily="2" charset="2"/>
              <a:buNone/>
            </a:pPr>
            <a:r>
              <a:rPr lang="en-US" altLang="en-US" sz="2400" b="1" dirty="0">
                <a:solidFill>
                  <a:srgbClr val="C00000"/>
                </a:solidFill>
              </a:rPr>
              <a:t>PULSE RHYTHM</a:t>
            </a:r>
          </a:p>
          <a:p>
            <a:r>
              <a:rPr lang="en-US" altLang="en-US" sz="2400" dirty="0">
                <a:solidFill>
                  <a:schemeClr val="tx1"/>
                </a:solidFill>
              </a:rPr>
              <a:t>Regular</a:t>
            </a:r>
          </a:p>
          <a:p>
            <a:r>
              <a:rPr lang="en-US" altLang="en-US" sz="2400" dirty="0">
                <a:solidFill>
                  <a:schemeClr val="tx1"/>
                </a:solidFill>
              </a:rPr>
              <a:t>Irregular – arrythmia</a:t>
            </a:r>
          </a:p>
          <a:p>
            <a:pPr>
              <a:buFont typeface="Wingdings" panose="05000000000000000000" pitchFamily="2" charset="2"/>
              <a:buNone/>
            </a:pPr>
            <a:endParaRPr lang="en-US" altLang="en-US" sz="2400" dirty="0"/>
          </a:p>
          <a:p>
            <a:pPr>
              <a:buFont typeface="Wingdings" panose="05000000000000000000" pitchFamily="2" charset="2"/>
              <a:buNone/>
            </a:pPr>
            <a:r>
              <a:rPr lang="en-US" altLang="en-US" sz="2400" b="1" dirty="0">
                <a:solidFill>
                  <a:srgbClr val="C00000"/>
                </a:solidFill>
              </a:rPr>
              <a:t>PULSE QUALITY</a:t>
            </a:r>
          </a:p>
          <a:p>
            <a:r>
              <a:rPr lang="en-US" altLang="en-US" sz="2400" dirty="0">
                <a:solidFill>
                  <a:schemeClr val="tx1"/>
                </a:solidFill>
              </a:rPr>
              <a:t>Strong</a:t>
            </a:r>
            <a:r>
              <a:rPr lang="cs-CZ" altLang="en-US" sz="2400" dirty="0">
                <a:solidFill>
                  <a:schemeClr val="tx1"/>
                </a:solidFill>
              </a:rPr>
              <a:t> </a:t>
            </a:r>
            <a:r>
              <a:rPr lang="cs-CZ" altLang="en-US" sz="2000" dirty="0">
                <a:solidFill>
                  <a:schemeClr val="tx1"/>
                </a:solidFill>
              </a:rPr>
              <a:t>(</a:t>
            </a:r>
            <a:r>
              <a:rPr lang="en-US" altLang="en-US" sz="2000" dirty="0">
                <a:solidFill>
                  <a:schemeClr val="tx1"/>
                </a:solidFill>
              </a:rPr>
              <a:t>fever</a:t>
            </a:r>
            <a:r>
              <a:rPr lang="cs-CZ" altLang="en-US" sz="2000" dirty="0">
                <a:solidFill>
                  <a:schemeClr val="tx1"/>
                </a:solidFill>
              </a:rPr>
              <a:t>)</a:t>
            </a:r>
            <a:endParaRPr lang="en-US" altLang="en-US" sz="2000" dirty="0">
              <a:solidFill>
                <a:schemeClr val="tx1"/>
              </a:solidFill>
            </a:endParaRPr>
          </a:p>
          <a:p>
            <a:r>
              <a:rPr lang="en-US" altLang="en-US" sz="2400" dirty="0">
                <a:solidFill>
                  <a:schemeClr val="tx1"/>
                </a:solidFill>
              </a:rPr>
              <a:t>Weak</a:t>
            </a:r>
            <a:r>
              <a:rPr lang="cs-CZ" altLang="en-US" sz="2400" dirty="0">
                <a:solidFill>
                  <a:schemeClr val="tx1"/>
                </a:solidFill>
              </a:rPr>
              <a:t> </a:t>
            </a:r>
            <a:r>
              <a:rPr lang="cs-CZ" altLang="en-US" sz="2000" dirty="0">
                <a:solidFill>
                  <a:schemeClr val="tx1"/>
                </a:solidFill>
              </a:rPr>
              <a:t>(shock</a:t>
            </a:r>
            <a:r>
              <a:rPr lang="en-US" altLang="en-US" sz="2000" dirty="0">
                <a:solidFill>
                  <a:schemeClr val="tx1"/>
                </a:solidFill>
              </a:rPr>
              <a:t>/</a:t>
            </a:r>
            <a:r>
              <a:rPr lang="cs-CZ" altLang="en-US" sz="2000" dirty="0">
                <a:solidFill>
                  <a:schemeClr val="tx1"/>
                </a:solidFill>
              </a:rPr>
              <a:t>heart failure)</a:t>
            </a:r>
            <a:endParaRPr lang="en-US" altLang="en-US" sz="2000" dirty="0">
              <a:solidFill>
                <a:schemeClr val="tx1"/>
              </a:solidFill>
            </a:endParaRPr>
          </a:p>
          <a:p>
            <a:pPr>
              <a:buFont typeface="Wingdings" panose="05000000000000000000" pitchFamily="2" charset="2"/>
              <a:buNone/>
            </a:pPr>
            <a:endParaRPr lang="en-US" altLang="en-US" sz="2000" dirty="0"/>
          </a:p>
          <a:p>
            <a:pPr>
              <a:buFont typeface="Wingdings" panose="05000000000000000000" pitchFamily="2" charset="2"/>
              <a:buNone/>
            </a:pPr>
            <a:endParaRPr lang="cs-CZ" altLang="en-US" sz="2400" dirty="0"/>
          </a:p>
        </p:txBody>
      </p:sp>
    </p:spTree>
    <p:extLst>
      <p:ext uri="{BB962C8B-B14F-4D97-AF65-F5344CB8AC3E}">
        <p14:creationId xmlns:p14="http://schemas.microsoft.com/office/powerpoint/2010/main" val="9291093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1">
            <a:extLst>
              <a:ext uri="{FF2B5EF4-FFF2-40B4-BE49-F238E27FC236}">
                <a16:creationId xmlns:a16="http://schemas.microsoft.com/office/drawing/2014/main" id="{40BB253C-6AE0-D75A-D47C-EA18112FF540}"/>
              </a:ext>
            </a:extLst>
          </p:cNvPr>
          <p:cNvGraphicFramePr>
            <a:graphicFrameLocks noGrp="1"/>
          </p:cNvGraphicFramePr>
          <p:nvPr>
            <p:ph idx="1"/>
            <p:extLst>
              <p:ext uri="{D42A27DB-BD31-4B8C-83A1-F6EECF244321}">
                <p14:modId xmlns:p14="http://schemas.microsoft.com/office/powerpoint/2010/main" val="3568104495"/>
              </p:ext>
            </p:extLst>
          </p:nvPr>
        </p:nvGraphicFramePr>
        <p:xfrm>
          <a:off x="640782" y="1342239"/>
          <a:ext cx="8785225" cy="4544196"/>
        </p:xfrm>
        <a:graphic>
          <a:graphicData uri="http://schemas.openxmlformats.org/drawingml/2006/table">
            <a:tbl>
              <a:tblPr firstRow="1" firstCol="1" bandRow="1"/>
              <a:tblGrid>
                <a:gridCol w="2567008">
                  <a:extLst>
                    <a:ext uri="{9D8B030D-6E8A-4147-A177-3AD203B41FA5}">
                      <a16:colId xmlns:a16="http://schemas.microsoft.com/office/drawing/2014/main" val="100769891"/>
                    </a:ext>
                  </a:extLst>
                </a:gridCol>
                <a:gridCol w="6218217">
                  <a:extLst>
                    <a:ext uri="{9D8B030D-6E8A-4147-A177-3AD203B41FA5}">
                      <a16:colId xmlns:a16="http://schemas.microsoft.com/office/drawing/2014/main" val="1299577525"/>
                    </a:ext>
                  </a:extLst>
                </a:gridCol>
              </a:tblGrid>
              <a:tr h="757366">
                <a:tc>
                  <a:txBody>
                    <a:bodyPr/>
                    <a:lstStyle/>
                    <a:p>
                      <a:pPr marL="0" marR="0" algn="l" rtl="0">
                        <a:lnSpc>
                          <a:spcPct val="150000"/>
                        </a:lnSpc>
                        <a:spcBef>
                          <a:spcPts val="0"/>
                        </a:spcBef>
                        <a:spcAft>
                          <a:spcPts val="0"/>
                        </a:spcAft>
                      </a:pPr>
                      <a:r>
                        <a:rPr lang="en-US" sz="28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Age group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rtl="0">
                        <a:lnSpc>
                          <a:spcPct val="150000"/>
                        </a:lnSpc>
                        <a:spcBef>
                          <a:spcPts val="0"/>
                        </a:spcBef>
                        <a:spcAft>
                          <a:spcPts val="0"/>
                        </a:spcAft>
                      </a:pPr>
                      <a:r>
                        <a:rPr lang="en-US" sz="2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Heart rate</a:t>
                      </a:r>
                      <a:r>
                        <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US" sz="2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breath</a:t>
                      </a:r>
                      <a:r>
                        <a:rPr lang="en-US" sz="28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s</a:t>
                      </a:r>
                      <a:r>
                        <a:rPr lang="en-US" sz="2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 min</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68796277"/>
                  </a:ext>
                </a:extLst>
              </a:tr>
              <a:tr h="757366">
                <a:tc>
                  <a:txBody>
                    <a:bodyPr/>
                    <a:lstStyle/>
                    <a:p>
                      <a:pPr marL="160020" marR="0" algn="l" rtl="0">
                        <a:lnSpc>
                          <a:spcPct val="150000"/>
                        </a:lnSpc>
                        <a:spcBef>
                          <a:spcPts val="0"/>
                        </a:spcBef>
                        <a:spcAft>
                          <a:spcPts val="0"/>
                        </a:spcAft>
                      </a:pPr>
                      <a:r>
                        <a:rPr lang="en-US" sz="28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Newborn</a:t>
                      </a:r>
                      <a:endParaRPr lang="en-US" sz="24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en-US" sz="2800" dirty="0">
                          <a:effectLst/>
                          <a:latin typeface="Times New Roman" panose="02020603050405020304" pitchFamily="18" charset="0"/>
                          <a:ea typeface="Calibri" panose="020F0502020204030204" pitchFamily="34" charset="0"/>
                          <a:cs typeface="Arial" panose="020B0604020202020204" pitchFamily="34" charset="0"/>
                        </a:rPr>
                        <a:t>120-140</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5922093"/>
                  </a:ext>
                </a:extLst>
              </a:tr>
              <a:tr h="757366">
                <a:tc>
                  <a:txBody>
                    <a:bodyPr/>
                    <a:lstStyle/>
                    <a:p>
                      <a:pPr marL="160020" marR="0" algn="l" rtl="0">
                        <a:lnSpc>
                          <a:spcPct val="150000"/>
                        </a:lnSpc>
                        <a:spcBef>
                          <a:spcPts val="0"/>
                        </a:spcBef>
                        <a:spcAft>
                          <a:spcPts val="0"/>
                        </a:spcAft>
                      </a:pPr>
                      <a:r>
                        <a:rPr lang="en-US" sz="28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Infant</a:t>
                      </a:r>
                      <a:endParaRPr lang="en-US" sz="24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en-US" sz="2800" dirty="0">
                          <a:effectLst/>
                          <a:latin typeface="Times New Roman" panose="02020603050405020304" pitchFamily="18" charset="0"/>
                          <a:ea typeface="Calibri" panose="020F0502020204030204" pitchFamily="34" charset="0"/>
                          <a:cs typeface="Arial" panose="020B0604020202020204" pitchFamily="34" charset="0"/>
                        </a:rPr>
                        <a:t>80-150</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3260703"/>
                  </a:ext>
                </a:extLst>
              </a:tr>
              <a:tr h="757366">
                <a:tc>
                  <a:txBody>
                    <a:bodyPr/>
                    <a:lstStyle/>
                    <a:p>
                      <a:pPr marL="160020" marR="0" algn="l" rtl="0">
                        <a:lnSpc>
                          <a:spcPct val="150000"/>
                        </a:lnSpc>
                        <a:spcBef>
                          <a:spcPts val="0"/>
                        </a:spcBef>
                        <a:spcAft>
                          <a:spcPts val="0"/>
                        </a:spcAft>
                      </a:pPr>
                      <a:r>
                        <a:rPr lang="en-US" sz="28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Toddler</a:t>
                      </a:r>
                      <a:endParaRPr lang="en-US" sz="24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en-US" sz="2800" dirty="0">
                          <a:effectLst/>
                          <a:latin typeface="Times New Roman" panose="02020603050405020304" pitchFamily="18" charset="0"/>
                          <a:ea typeface="Calibri" panose="020F0502020204030204" pitchFamily="34" charset="0"/>
                          <a:cs typeface="Arial" panose="020B0604020202020204" pitchFamily="34" charset="0"/>
                        </a:rPr>
                        <a:t>80-130</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4237030"/>
                  </a:ext>
                </a:extLst>
              </a:tr>
              <a:tr h="757366">
                <a:tc>
                  <a:txBody>
                    <a:bodyPr/>
                    <a:lstStyle/>
                    <a:p>
                      <a:pPr marL="160020" marR="0" algn="l" rtl="0">
                        <a:lnSpc>
                          <a:spcPct val="150000"/>
                        </a:lnSpc>
                        <a:spcBef>
                          <a:spcPts val="0"/>
                        </a:spcBef>
                        <a:spcAft>
                          <a:spcPts val="0"/>
                        </a:spcAft>
                      </a:pPr>
                      <a:r>
                        <a:rPr lang="en-US" sz="28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Preschool</a:t>
                      </a:r>
                      <a:endParaRPr lang="en-US" sz="24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en-US" sz="2800" dirty="0">
                          <a:effectLst/>
                          <a:latin typeface="Times New Roman" panose="02020603050405020304" pitchFamily="18" charset="0"/>
                          <a:ea typeface="Calibri" panose="020F0502020204030204" pitchFamily="34" charset="0"/>
                          <a:cs typeface="Arial" panose="020B0604020202020204" pitchFamily="34" charset="0"/>
                        </a:rPr>
                        <a:t>70-115</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8729140"/>
                  </a:ext>
                </a:extLst>
              </a:tr>
              <a:tr h="757366">
                <a:tc>
                  <a:txBody>
                    <a:bodyPr/>
                    <a:lstStyle/>
                    <a:p>
                      <a:pPr marL="160020" marR="0" algn="l" rtl="0">
                        <a:lnSpc>
                          <a:spcPct val="150000"/>
                        </a:lnSpc>
                        <a:spcBef>
                          <a:spcPts val="0"/>
                        </a:spcBef>
                        <a:spcAft>
                          <a:spcPts val="0"/>
                        </a:spcAft>
                      </a:pPr>
                      <a:r>
                        <a:rPr lang="en-US" sz="28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School</a:t>
                      </a:r>
                      <a:endParaRPr lang="en-US" sz="24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lnSpc>
                          <a:spcPct val="150000"/>
                        </a:lnSpc>
                        <a:spcBef>
                          <a:spcPts val="0"/>
                        </a:spcBef>
                        <a:spcAft>
                          <a:spcPts val="0"/>
                        </a:spcAft>
                      </a:pPr>
                      <a:r>
                        <a:rPr lang="en-US" sz="2800" dirty="0">
                          <a:effectLst/>
                          <a:latin typeface="Times New Roman" panose="02020603050405020304" pitchFamily="18" charset="0"/>
                          <a:ea typeface="Calibri" panose="020F0502020204030204" pitchFamily="34" charset="0"/>
                          <a:cs typeface="Arial" panose="020B0604020202020204" pitchFamily="34" charset="0"/>
                        </a:rPr>
                        <a:t>70-115</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2" marR="6858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45196"/>
                  </a:ext>
                </a:extLst>
              </a:tr>
            </a:tbl>
          </a:graphicData>
        </a:graphic>
      </p:graphicFrame>
      <p:sp>
        <p:nvSpPr>
          <p:cNvPr id="7" name="Rectangle 2">
            <a:extLst>
              <a:ext uri="{FF2B5EF4-FFF2-40B4-BE49-F238E27FC236}">
                <a16:creationId xmlns:a16="http://schemas.microsoft.com/office/drawing/2014/main" id="{EAE26EB8-AB2D-9097-C729-08F9641EF97B}"/>
              </a:ext>
            </a:extLst>
          </p:cNvPr>
          <p:cNvSpPr>
            <a:spLocks noChangeArrowheads="1"/>
          </p:cNvSpPr>
          <p:nvPr/>
        </p:nvSpPr>
        <p:spPr bwMode="auto">
          <a:xfrm>
            <a:off x="1720282" y="269861"/>
            <a:ext cx="5473700" cy="689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sz="2000">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defRPr>
            </a:lvl9pPr>
          </a:lstStyle>
          <a:p>
            <a:pPr>
              <a:lnSpc>
                <a:spcPct val="115000"/>
              </a:lnSpc>
              <a:spcBef>
                <a:spcPct val="0"/>
              </a:spcBef>
              <a:spcAft>
                <a:spcPts val="1000"/>
              </a:spcAft>
              <a:buClrTx/>
              <a:buSzTx/>
              <a:buFontTx/>
              <a:buNone/>
            </a:pPr>
            <a:r>
              <a:rPr lang="en-US" altLang="en-US" sz="3600" b="1" dirty="0">
                <a:solidFill>
                  <a:schemeClr val="tx2"/>
                </a:solidFill>
                <a:latin typeface="Times New Roman" panose="02020603050405020304" pitchFamily="18" charset="0"/>
                <a:ea typeface="Calibri" panose="020F0502020204030204" pitchFamily="34" charset="0"/>
                <a:cs typeface="Arial" panose="020B0604020202020204" pitchFamily="34" charset="0"/>
              </a:rPr>
              <a:t>Average Of Heart Rate</a:t>
            </a:r>
            <a:endParaRPr lang="en-US" altLang="en-US" sz="3600" b="1" dirty="0">
              <a:solidFill>
                <a:schemeClr val="tx2"/>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265600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DBA43-380B-F121-463A-2CB0D38137D2}"/>
              </a:ext>
            </a:extLst>
          </p:cNvPr>
          <p:cNvSpPr>
            <a:spLocks noGrp="1"/>
          </p:cNvSpPr>
          <p:nvPr>
            <p:ph type="ctrTitle"/>
          </p:nvPr>
        </p:nvSpPr>
        <p:spPr>
          <a:xfrm>
            <a:off x="446040" y="1041619"/>
            <a:ext cx="6245912" cy="3269447"/>
          </a:xfrm>
        </p:spPr>
        <p:txBody>
          <a:bodyPr/>
          <a:lstStyle/>
          <a:p>
            <a:pPr algn="ctr"/>
            <a:r>
              <a:rPr lang="en-US" dirty="0"/>
              <a:t>PAIN ASSESSMENT </a:t>
            </a:r>
          </a:p>
        </p:txBody>
      </p:sp>
    </p:spTree>
    <p:extLst>
      <p:ext uri="{BB962C8B-B14F-4D97-AF65-F5344CB8AC3E}">
        <p14:creationId xmlns:p14="http://schemas.microsoft.com/office/powerpoint/2010/main" val="9297370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scale&#10;&#10;AI-generated content may be incorrect.">
            <a:extLst>
              <a:ext uri="{FF2B5EF4-FFF2-40B4-BE49-F238E27FC236}">
                <a16:creationId xmlns:a16="http://schemas.microsoft.com/office/drawing/2014/main" id="{78AF55AE-4501-B841-C4F5-1876FEFE9B65}"/>
              </a:ext>
            </a:extLst>
          </p:cNvPr>
          <p:cNvPicPr>
            <a:picLocks noChangeAspect="1"/>
          </p:cNvPicPr>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39849071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screenshot of a computer&#10;&#10;AI-generated content may be incorrect.">
            <a:extLst>
              <a:ext uri="{FF2B5EF4-FFF2-40B4-BE49-F238E27FC236}">
                <a16:creationId xmlns:a16="http://schemas.microsoft.com/office/drawing/2014/main" id="{BAE33A93-AD07-D060-F0D1-AF0904FEBEBD}"/>
              </a:ext>
            </a:extLst>
          </p:cNvPr>
          <p:cNvPicPr>
            <a:picLocks noChangeAspect="1"/>
          </p:cNvPicPr>
          <p:nvPr/>
        </p:nvPicPr>
        <p:blipFill>
          <a:blip r:embed="rId2"/>
          <a:stretch>
            <a:fillRect/>
          </a:stretch>
        </p:blipFill>
        <p:spPr>
          <a:xfrm>
            <a:off x="-92280" y="0"/>
            <a:ext cx="12284280" cy="6858000"/>
          </a:xfrm>
          <a:prstGeom prst="rect">
            <a:avLst/>
          </a:prstGeom>
        </p:spPr>
      </p:pic>
    </p:spTree>
    <p:extLst>
      <p:ext uri="{BB962C8B-B14F-4D97-AF65-F5344CB8AC3E}">
        <p14:creationId xmlns:p14="http://schemas.microsoft.com/office/powerpoint/2010/main" val="42279456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screenshot of a test&#10;&#10;AI-generated content may be incorrect.">
            <a:extLst>
              <a:ext uri="{FF2B5EF4-FFF2-40B4-BE49-F238E27FC236}">
                <a16:creationId xmlns:a16="http://schemas.microsoft.com/office/drawing/2014/main" id="{CDD6158A-53E0-5BFB-854D-52554230EEB1}"/>
              </a:ext>
            </a:extLst>
          </p:cNvPr>
          <p:cNvPicPr>
            <a:picLocks noChangeAspect="1"/>
          </p:cNvPicPr>
          <p:nvPr/>
        </p:nvPicPr>
        <p:blipFill>
          <a:blip r:embed="rId2"/>
          <a:stretch>
            <a:fillRect/>
          </a:stretch>
        </p:blipFill>
        <p:spPr>
          <a:xfrm>
            <a:off x="377505" y="864066"/>
            <a:ext cx="10578517" cy="4479720"/>
          </a:xfrm>
          <a:prstGeom prst="rect">
            <a:avLst/>
          </a:prstGeom>
        </p:spPr>
      </p:pic>
    </p:spTree>
    <p:extLst>
      <p:ext uri="{BB962C8B-B14F-4D97-AF65-F5344CB8AC3E}">
        <p14:creationId xmlns:p14="http://schemas.microsoft.com/office/powerpoint/2010/main" val="42845699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up of a chart&#10;&#10;AI-generated content may be incorrect.">
            <a:extLst>
              <a:ext uri="{FF2B5EF4-FFF2-40B4-BE49-F238E27FC236}">
                <a16:creationId xmlns:a16="http://schemas.microsoft.com/office/drawing/2014/main" id="{CE79D347-48F8-3A89-730D-C1D892E76F66}"/>
              </a:ext>
            </a:extLst>
          </p:cNvPr>
          <p:cNvPicPr>
            <a:picLocks noChangeAspect="1"/>
          </p:cNvPicPr>
          <p:nvPr/>
        </p:nvPicPr>
        <p:blipFill>
          <a:blip r:embed="rId2"/>
          <a:stretch>
            <a:fillRect/>
          </a:stretch>
        </p:blipFill>
        <p:spPr>
          <a:xfrm>
            <a:off x="-92280" y="0"/>
            <a:ext cx="12284279" cy="6858000"/>
          </a:xfrm>
          <a:prstGeom prst="rect">
            <a:avLst/>
          </a:prstGeom>
        </p:spPr>
      </p:pic>
    </p:spTree>
    <p:extLst>
      <p:ext uri="{BB962C8B-B14F-4D97-AF65-F5344CB8AC3E}">
        <p14:creationId xmlns:p14="http://schemas.microsoft.com/office/powerpoint/2010/main" val="3968414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49427-55AB-A00C-ED78-A20D5F9FE592}"/>
              </a:ext>
            </a:extLst>
          </p:cNvPr>
          <p:cNvSpPr>
            <a:spLocks noGrp="1"/>
          </p:cNvSpPr>
          <p:nvPr>
            <p:ph type="title"/>
          </p:nvPr>
        </p:nvSpPr>
        <p:spPr/>
        <p:txBody>
          <a:bodyPr/>
          <a:lstStyle/>
          <a:p>
            <a:pPr algn="ctr"/>
            <a:r>
              <a:rPr lang="en-US" sz="6000" dirty="0">
                <a:solidFill>
                  <a:schemeClr val="tx2"/>
                </a:solidFill>
              </a:rPr>
              <a:t>APGAR Score</a:t>
            </a:r>
          </a:p>
        </p:txBody>
      </p:sp>
      <p:sp>
        <p:nvSpPr>
          <p:cNvPr id="3" name="Content Placeholder 2">
            <a:extLst>
              <a:ext uri="{FF2B5EF4-FFF2-40B4-BE49-F238E27FC236}">
                <a16:creationId xmlns:a16="http://schemas.microsoft.com/office/drawing/2014/main" id="{D903D4EC-8D17-4322-B0FD-C646ADCB5FE8}"/>
              </a:ext>
            </a:extLst>
          </p:cNvPr>
          <p:cNvSpPr>
            <a:spLocks noGrp="1"/>
          </p:cNvSpPr>
          <p:nvPr>
            <p:ph idx="1"/>
          </p:nvPr>
        </p:nvSpPr>
        <p:spPr/>
        <p:txBody>
          <a:bodyPr>
            <a:normAutofit fontScale="92500" lnSpcReduction="20000"/>
          </a:bodyPr>
          <a:lstStyle/>
          <a:p>
            <a:pPr algn="l" rtl="0" eaLnBrk="1" hangingPunct="1">
              <a:lnSpc>
                <a:spcPct val="150000"/>
              </a:lnSpc>
              <a:buFontTx/>
              <a:buNone/>
            </a:pPr>
            <a:r>
              <a:rPr lang="en-US" altLang="en-US" sz="2800" dirty="0"/>
              <a:t> </a:t>
            </a:r>
          </a:p>
          <a:p>
            <a:pPr algn="just" rtl="0" eaLnBrk="1" hangingPunct="1">
              <a:lnSpc>
                <a:spcPct val="150000"/>
              </a:lnSpc>
              <a:buFontTx/>
              <a:buNone/>
            </a:pPr>
            <a:r>
              <a:rPr lang="en-US" altLang="en-US" sz="2800" dirty="0"/>
              <a:t>     Apgar score is 10 that state of cardiopulmonary function , If child score is 4 or less  </a:t>
            </a:r>
            <a:r>
              <a:rPr lang="en-US" altLang="en-US" sz="2800" dirty="0" err="1"/>
              <a:t>i.e</a:t>
            </a:r>
            <a:r>
              <a:rPr lang="en-US" altLang="en-US" sz="2800" dirty="0"/>
              <a:t> child cyanosed , heart rate below 100 beats/ min &amp; inadequate or difficulty respiration , he will needed oxygen . </a:t>
            </a:r>
            <a:r>
              <a:rPr lang="en-US" altLang="en-US" sz="2800" dirty="0">
                <a:solidFill>
                  <a:srgbClr val="FF0000"/>
                </a:solidFill>
              </a:rPr>
              <a:t>If he has score </a:t>
            </a:r>
            <a:r>
              <a:rPr lang="en-US" altLang="en-US" sz="2800" b="1" u="sng" dirty="0">
                <a:solidFill>
                  <a:srgbClr val="FF0000"/>
                </a:solidFill>
              </a:rPr>
              <a:t>7-10 he usually needs no treatment</a:t>
            </a:r>
            <a:r>
              <a:rPr lang="en-US" altLang="en-US" sz="2800" dirty="0"/>
              <a:t>, that is </a:t>
            </a:r>
            <a:r>
              <a:rPr lang="en-US" altLang="en-US" sz="2800" dirty="0">
                <a:solidFill>
                  <a:srgbClr val="FF0000"/>
                </a:solidFill>
              </a:rPr>
              <a:t>indicated for gestational age  for the neonate   </a:t>
            </a:r>
            <a:endParaRPr lang="en-US" dirty="0"/>
          </a:p>
        </p:txBody>
      </p:sp>
    </p:spTree>
    <p:extLst>
      <p:ext uri="{BB962C8B-B14F-4D97-AF65-F5344CB8AC3E}">
        <p14:creationId xmlns:p14="http://schemas.microsoft.com/office/powerpoint/2010/main" val="8344920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4C6A7-D02F-9B8D-50FD-2BA34C5BCE09}"/>
              </a:ext>
            </a:extLst>
          </p:cNvPr>
          <p:cNvSpPr>
            <a:spLocks noGrp="1"/>
          </p:cNvSpPr>
          <p:nvPr>
            <p:ph type="ctrTitle"/>
          </p:nvPr>
        </p:nvSpPr>
        <p:spPr>
          <a:xfrm>
            <a:off x="1041659" y="831895"/>
            <a:ext cx="6245912" cy="3269447"/>
          </a:xfrm>
        </p:spPr>
        <p:txBody>
          <a:bodyPr/>
          <a:lstStyle/>
          <a:p>
            <a:r>
              <a:rPr lang="en-US" dirty="0"/>
              <a:t>IMMUNIZATION</a:t>
            </a:r>
          </a:p>
        </p:txBody>
      </p:sp>
    </p:spTree>
    <p:extLst>
      <p:ext uri="{BB962C8B-B14F-4D97-AF65-F5344CB8AC3E}">
        <p14:creationId xmlns:p14="http://schemas.microsoft.com/office/powerpoint/2010/main" val="36706506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54021-57F4-E0FB-BF00-4A58840DF98B}"/>
              </a:ext>
            </a:extLst>
          </p:cNvPr>
          <p:cNvSpPr txBox="1">
            <a:spLocks/>
          </p:cNvSpPr>
          <p:nvPr/>
        </p:nvSpPr>
        <p:spPr>
          <a:xfrm>
            <a:off x="1281099" y="86596"/>
            <a:ext cx="8477714" cy="791359"/>
          </a:xfrm>
          <a:prstGeom prst="rect">
            <a:avLst/>
          </a:prstGeom>
        </p:spPr>
        <p:txBody>
          <a:bodyPr/>
          <a:lstStyle>
            <a:lvl1pPr algn="l" defTabSz="914400" rtl="0" eaLnBrk="1" latinLnBrk="0" hangingPunct="1">
              <a:lnSpc>
                <a:spcPct val="80000"/>
              </a:lnSpc>
              <a:spcBef>
                <a:spcPct val="0"/>
              </a:spcBef>
              <a:buNone/>
              <a:defRPr sz="4400" kern="1200">
                <a:solidFill>
                  <a:schemeClr val="tx1"/>
                </a:solidFill>
                <a:latin typeface="+mj-lt"/>
                <a:ea typeface="+mj-ea"/>
                <a:cs typeface="+mj-cs"/>
              </a:defRPr>
            </a:lvl1pPr>
          </a:lstStyle>
          <a:p>
            <a:pPr algn="ctr"/>
            <a:r>
              <a:rPr lang="en-US" sz="5400" dirty="0">
                <a:solidFill>
                  <a:schemeClr val="tx2"/>
                </a:solidFill>
              </a:rPr>
              <a:t>Immunization</a:t>
            </a:r>
          </a:p>
        </p:txBody>
      </p:sp>
      <p:pic>
        <p:nvPicPr>
          <p:cNvPr id="5" name="Content Placeholder 4" descr="A white sheet of paper with writing&#10;&#10;AI-generated content may be incorrect.">
            <a:extLst>
              <a:ext uri="{FF2B5EF4-FFF2-40B4-BE49-F238E27FC236}">
                <a16:creationId xmlns:a16="http://schemas.microsoft.com/office/drawing/2014/main" id="{38C83184-6E95-5EE3-C2C6-112BE8E2146B}"/>
              </a:ext>
            </a:extLst>
          </p:cNvPr>
          <p:cNvPicPr>
            <a:picLocks noChangeAspect="1"/>
          </p:cNvPicPr>
          <p:nvPr/>
        </p:nvPicPr>
        <p:blipFill>
          <a:blip r:embed="rId2"/>
          <a:srcRect l="1441" t="9230" r="1703" b="41072"/>
          <a:stretch/>
        </p:blipFill>
        <p:spPr>
          <a:xfrm>
            <a:off x="1208014" y="877954"/>
            <a:ext cx="9613783" cy="5774515"/>
          </a:xfrm>
          <a:prstGeom prst="rect">
            <a:avLst/>
          </a:prstGeom>
        </p:spPr>
      </p:pic>
    </p:spTree>
    <p:extLst>
      <p:ext uri="{BB962C8B-B14F-4D97-AF65-F5344CB8AC3E}">
        <p14:creationId xmlns:p14="http://schemas.microsoft.com/office/powerpoint/2010/main" val="2067491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ECF18C49-D4FA-60AD-D6C2-A5A618B6FAA4}"/>
              </a:ext>
            </a:extLst>
          </p:cNvPr>
          <p:cNvGraphicFramePr>
            <a:graphicFrameLocks noGrp="1"/>
          </p:cNvGraphicFramePr>
          <p:nvPr>
            <p:extLst>
              <p:ext uri="{D42A27DB-BD31-4B8C-83A1-F6EECF244321}">
                <p14:modId xmlns:p14="http://schemas.microsoft.com/office/powerpoint/2010/main" val="2763049092"/>
              </p:ext>
            </p:extLst>
          </p:nvPr>
        </p:nvGraphicFramePr>
        <p:xfrm>
          <a:off x="629174" y="744831"/>
          <a:ext cx="10167457" cy="4783512"/>
        </p:xfrm>
        <a:graphic>
          <a:graphicData uri="http://schemas.openxmlformats.org/drawingml/2006/table">
            <a:tbl>
              <a:tblPr firstRow="1" bandRow="1">
                <a:tableStyleId>{69012ECD-51FC-41F1-AA8D-1B2483CD663E}</a:tableStyleId>
              </a:tblPr>
              <a:tblGrid>
                <a:gridCol w="2004969">
                  <a:extLst>
                    <a:ext uri="{9D8B030D-6E8A-4147-A177-3AD203B41FA5}">
                      <a16:colId xmlns:a16="http://schemas.microsoft.com/office/drawing/2014/main" val="2204790654"/>
                    </a:ext>
                  </a:extLst>
                </a:gridCol>
                <a:gridCol w="8162488">
                  <a:extLst>
                    <a:ext uri="{9D8B030D-6E8A-4147-A177-3AD203B41FA5}">
                      <a16:colId xmlns:a16="http://schemas.microsoft.com/office/drawing/2014/main" val="3507934602"/>
                    </a:ext>
                  </a:extLst>
                </a:gridCol>
              </a:tblGrid>
              <a:tr h="597939">
                <a:tc>
                  <a:txBody>
                    <a:bodyPr/>
                    <a:lstStyle/>
                    <a:p>
                      <a:pPr algn="ctr"/>
                      <a:r>
                        <a:rPr lang="en-US" sz="2400" dirty="0"/>
                        <a:t>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Vaccine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9987693"/>
                  </a:ext>
                </a:extLst>
              </a:tr>
              <a:tr h="597939">
                <a:tc>
                  <a:txBody>
                    <a:bodyPr/>
                    <a:lstStyle/>
                    <a:p>
                      <a:pPr algn="ctr"/>
                      <a:r>
                        <a:rPr lang="en-US" sz="2400" b="1" dirty="0">
                          <a:solidFill>
                            <a:srgbClr val="C00000"/>
                          </a:solidFill>
                        </a:rPr>
                        <a:t>After birth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b="1" dirty="0"/>
                        <a:t>BCG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2649717"/>
                  </a:ext>
                </a:extLst>
              </a:tr>
              <a:tr h="597939">
                <a:tc>
                  <a:txBody>
                    <a:bodyPr/>
                    <a:lstStyle/>
                    <a:p>
                      <a:pPr algn="ctr"/>
                      <a:r>
                        <a:rPr lang="en-US" sz="2400" b="1" dirty="0">
                          <a:solidFill>
                            <a:srgbClr val="C00000"/>
                          </a:solidFill>
                        </a:rPr>
                        <a:t>61 days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b="1" dirty="0"/>
                        <a:t>(DPT1+ Hib1+ HepB1+ IPV1)+ Rota virus 1 + PCV1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04878080"/>
                  </a:ext>
                </a:extLst>
              </a:tr>
              <a:tr h="597939">
                <a:tc>
                  <a:txBody>
                    <a:bodyPr/>
                    <a:lstStyle/>
                    <a:p>
                      <a:pPr algn="ctr"/>
                      <a:r>
                        <a:rPr lang="en-US" sz="2400" b="1" dirty="0">
                          <a:solidFill>
                            <a:srgbClr val="C00000"/>
                          </a:solidFill>
                        </a:rPr>
                        <a:t>91 days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t>(DPT2+ Hib2+ HepB2+ IPV2)+ Rota virus2 +OPV1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6295117"/>
                  </a:ext>
                </a:extLst>
              </a:tr>
              <a:tr h="597939">
                <a:tc>
                  <a:txBody>
                    <a:bodyPr/>
                    <a:lstStyle/>
                    <a:p>
                      <a:pPr algn="ctr"/>
                      <a:r>
                        <a:rPr lang="en-US" sz="2400" b="1" dirty="0">
                          <a:solidFill>
                            <a:srgbClr val="C00000"/>
                          </a:solidFill>
                        </a:rPr>
                        <a:t>121 days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t>(DPT3+ Hib3+ HepB3+ IPV3)+ Rota virus3 +OPV2+ PCV2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3119469"/>
                  </a:ext>
                </a:extLst>
              </a:tr>
              <a:tr h="597939">
                <a:tc>
                  <a:txBody>
                    <a:bodyPr/>
                    <a:lstStyle/>
                    <a:p>
                      <a:pPr algn="ctr"/>
                      <a:r>
                        <a:rPr lang="en-US" sz="2400" b="1" dirty="0">
                          <a:solidFill>
                            <a:srgbClr val="C00000"/>
                          </a:solidFill>
                        </a:rPr>
                        <a:t>10</a:t>
                      </a:r>
                      <a:r>
                        <a:rPr lang="en-US" sz="2400" b="1" baseline="30000" dirty="0">
                          <a:solidFill>
                            <a:srgbClr val="C00000"/>
                          </a:solidFill>
                        </a:rPr>
                        <a:t>th</a:t>
                      </a:r>
                      <a:r>
                        <a:rPr lang="en-US" sz="2400" b="1" dirty="0">
                          <a:solidFill>
                            <a:srgbClr val="C00000"/>
                          </a:solidFill>
                        </a:rPr>
                        <a:t> month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b="1" dirty="0"/>
                        <a:t>Measles + OPV3 + Vit A1 (100000 IU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00842610"/>
                  </a:ext>
                </a:extLst>
              </a:tr>
              <a:tr h="597939">
                <a:tc>
                  <a:txBody>
                    <a:bodyPr/>
                    <a:lstStyle/>
                    <a:p>
                      <a:pPr algn="ctr"/>
                      <a:r>
                        <a:rPr lang="en-US" sz="2400" b="1" dirty="0">
                          <a:solidFill>
                            <a:srgbClr val="C00000"/>
                          </a:solidFill>
                        </a:rPr>
                        <a:t>12</a:t>
                      </a:r>
                      <a:r>
                        <a:rPr lang="en-US" sz="2400" b="1" baseline="30000" dirty="0">
                          <a:solidFill>
                            <a:srgbClr val="C00000"/>
                          </a:solidFill>
                        </a:rPr>
                        <a:t>th</a:t>
                      </a:r>
                      <a:r>
                        <a:rPr lang="en-US" sz="2400" b="1" dirty="0">
                          <a:solidFill>
                            <a:srgbClr val="C00000"/>
                          </a:solidFill>
                        </a:rPr>
                        <a:t>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b="1" dirty="0"/>
                        <a:t>MMR1 + PCV3 + Hep A1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3986231"/>
                  </a:ext>
                </a:extLst>
              </a:tr>
              <a:tr h="597939">
                <a:tc>
                  <a:txBody>
                    <a:bodyPr/>
                    <a:lstStyle/>
                    <a:p>
                      <a:pPr algn="ctr"/>
                      <a:r>
                        <a:rPr lang="en-US" sz="2400" b="1" dirty="0">
                          <a:solidFill>
                            <a:srgbClr val="C00000"/>
                          </a:solidFill>
                        </a:rPr>
                        <a:t>18</a:t>
                      </a:r>
                      <a:r>
                        <a:rPr lang="en-US" sz="2400" b="1" baseline="30000" dirty="0">
                          <a:solidFill>
                            <a:srgbClr val="C00000"/>
                          </a:solidFill>
                        </a:rPr>
                        <a:t>th</a:t>
                      </a:r>
                      <a:r>
                        <a:rPr lang="en-US" sz="2400" b="1" dirty="0">
                          <a:solidFill>
                            <a:srgbClr val="C00000"/>
                          </a:solidFill>
                        </a:rPr>
                        <a:t>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b="1" dirty="0"/>
                        <a:t>DPT </a:t>
                      </a:r>
                      <a:r>
                        <a:rPr lang="en-US" sz="1400" b="1" dirty="0" err="1"/>
                        <a:t>boster</a:t>
                      </a:r>
                      <a:r>
                        <a:rPr lang="en-US" sz="2000" b="1" dirty="0"/>
                        <a:t>+ MMR2 + OPV </a:t>
                      </a:r>
                      <a:r>
                        <a:rPr lang="en-US" sz="1400" b="1" dirty="0" err="1"/>
                        <a:t>boster</a:t>
                      </a:r>
                      <a:r>
                        <a:rPr lang="en-US" sz="2000" b="1" dirty="0"/>
                        <a:t> + Hep A2 + Vit A2 ( 200000 IU)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7621518"/>
                  </a:ext>
                </a:extLst>
              </a:tr>
            </a:tbl>
          </a:graphicData>
        </a:graphic>
      </p:graphicFrame>
    </p:spTree>
    <p:extLst>
      <p:ext uri="{BB962C8B-B14F-4D97-AF65-F5344CB8AC3E}">
        <p14:creationId xmlns:p14="http://schemas.microsoft.com/office/powerpoint/2010/main" val="30128206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8DD38B57-425D-DB6B-9569-7C082D6EF17F}"/>
              </a:ext>
            </a:extLst>
          </p:cNvPr>
          <p:cNvSpPr>
            <a:spLocks noChangeArrowheads="1"/>
          </p:cNvSpPr>
          <p:nvPr/>
        </p:nvSpPr>
        <p:spPr bwMode="auto">
          <a:xfrm>
            <a:off x="738232" y="875072"/>
            <a:ext cx="1094402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en-US" sz="1800" b="0" i="0" u="none" strike="noStrike" cap="none" normalizeH="0" baseline="0" dirty="0">
                <a:ln>
                  <a:noFill/>
                </a:ln>
                <a:solidFill>
                  <a:schemeClr val="tx1"/>
                </a:solidFill>
                <a:effectLst/>
                <a:latin typeface="Arial" panose="020B0604020202020204" pitchFamily="34" charset="0"/>
              </a:rPr>
              <a:t>At </a:t>
            </a:r>
            <a:r>
              <a:rPr kumimoji="0" lang="en-US" altLang="en-US" sz="1800" b="1" i="0" u="none" strike="noStrike" cap="none" normalizeH="0" baseline="0" dirty="0">
                <a:ln>
                  <a:noFill/>
                </a:ln>
                <a:solidFill>
                  <a:schemeClr val="tx1"/>
                </a:solidFill>
                <a:effectLst/>
                <a:latin typeface="Arial" panose="020B0604020202020204" pitchFamily="34" charset="0"/>
              </a:rPr>
              <a:t>61 days</a:t>
            </a:r>
            <a:r>
              <a:rPr kumimoji="0" lang="en-US" altLang="en-US" sz="1800" b="0" i="0" u="none" strike="noStrike" cap="none" normalizeH="0" baseline="0" dirty="0">
                <a:ln>
                  <a:noFill/>
                </a:ln>
                <a:solidFill>
                  <a:schemeClr val="tx1"/>
                </a:solidFill>
                <a:effectLst/>
                <a:latin typeface="Arial" panose="020B0604020202020204" pitchFamily="34" charset="0"/>
              </a:rPr>
              <a:t>, which of the following vaccines is administered according</a:t>
            </a:r>
            <a:r>
              <a:rPr kumimoji="0" lang="en-US" altLang="en-US" sz="1800" b="0" i="0" u="none" strike="noStrike" cap="none" normalizeH="0" dirty="0">
                <a:ln>
                  <a:noFill/>
                </a:ln>
                <a:solidFill>
                  <a:schemeClr val="tx1"/>
                </a:solidFill>
                <a:effectLst/>
                <a:latin typeface="Arial" panose="020B0604020202020204" pitchFamily="34" charset="0"/>
              </a:rPr>
              <a:t> to </a:t>
            </a:r>
            <a:r>
              <a:rPr lang="en-US" altLang="en-US" dirty="0">
                <a:latin typeface="Arial" panose="020B0604020202020204" pitchFamily="34" charset="0"/>
              </a:rPr>
              <a:t>Jordanian vaccination schedule</a:t>
            </a: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r>
              <a:rPr kumimoji="0" lang="en-US" altLang="en-US" sz="1800" b="0" i="0" u="none" strike="noStrike" cap="none" normalizeH="0" baseline="0" dirty="0">
                <a:ln>
                  <a:noFill/>
                </a:ln>
                <a:solidFill>
                  <a:schemeClr val="tx1"/>
                </a:solidFill>
                <a:effectLst/>
                <a:latin typeface="Arial" panose="020B0604020202020204" pitchFamily="34" charset="0"/>
              </a:rPr>
              <a:t>A. OPV, PCV, Rotavirus</a:t>
            </a:r>
            <a:br>
              <a:rPr kumimoji="0" lang="en-US" altLang="en-US" sz="1800" b="0" i="0" u="none" strike="noStrike" cap="none" normalizeH="0" baseline="0" dirty="0">
                <a:ln>
                  <a:noFill/>
                </a:ln>
                <a:solidFill>
                  <a:schemeClr val="tx1"/>
                </a:solidFill>
                <a:effectLst/>
                <a:latin typeface="Arial" panose="020B0604020202020204" pitchFamily="34" charset="0"/>
              </a:rPr>
            </a:br>
            <a:r>
              <a:rPr kumimoji="0" lang="en-US" altLang="en-US" sz="1800" b="0" i="0" u="none" strike="noStrike" cap="none" normalizeH="0" baseline="0" dirty="0">
                <a:ln>
                  <a:noFill/>
                </a:ln>
                <a:solidFill>
                  <a:schemeClr val="tx1"/>
                </a:solidFill>
                <a:effectLst/>
                <a:latin typeface="Arial" panose="020B0604020202020204" pitchFamily="34" charset="0"/>
              </a:rPr>
              <a:t>B. OPV, Hexavalent, Rotavirus</a:t>
            </a:r>
            <a:br>
              <a:rPr kumimoji="0" lang="en-US" altLang="en-US" sz="1800" b="0" i="0" u="none" strike="noStrike" cap="none" normalizeH="0" baseline="0" dirty="0">
                <a:ln>
                  <a:noFill/>
                </a:ln>
                <a:solidFill>
                  <a:schemeClr val="tx1"/>
                </a:solidFill>
                <a:effectLst/>
                <a:latin typeface="Arial" panose="020B0604020202020204" pitchFamily="34" charset="0"/>
              </a:rPr>
            </a:br>
            <a:r>
              <a:rPr kumimoji="0" lang="en-US" altLang="en-US" sz="1800" b="0" i="0" u="none" strike="noStrike" cap="none" normalizeH="0" baseline="0" dirty="0">
                <a:ln>
                  <a:noFill/>
                </a:ln>
                <a:solidFill>
                  <a:schemeClr val="tx1"/>
                </a:solidFill>
                <a:effectLst/>
                <a:latin typeface="Arial" panose="020B0604020202020204" pitchFamily="34" charset="0"/>
              </a:rPr>
              <a:t>C. IPV, PCV, MMR</a:t>
            </a:r>
            <a:br>
              <a:rPr kumimoji="0" lang="en-US" altLang="en-US" sz="1800" b="0" i="0" u="none" strike="noStrike" cap="none" normalizeH="0" baseline="0" dirty="0">
                <a:ln>
                  <a:noFill/>
                </a:ln>
                <a:solidFill>
                  <a:schemeClr val="tx1"/>
                </a:solidFill>
                <a:effectLst/>
                <a:latin typeface="Arial" panose="020B0604020202020204" pitchFamily="34" charset="0"/>
              </a:rPr>
            </a:br>
            <a:r>
              <a:rPr kumimoji="0" lang="en-US" altLang="en-US" sz="1800" b="0" i="0" u="none" strike="noStrike" cap="none" normalizeH="0" baseline="0" dirty="0">
                <a:ln>
                  <a:noFill/>
                </a:ln>
                <a:solidFill>
                  <a:schemeClr val="tx1"/>
                </a:solidFill>
                <a:effectLst/>
                <a:latin typeface="Arial" panose="020B0604020202020204" pitchFamily="34" charset="0"/>
              </a:rPr>
              <a:t>D. OPV, MMR, Hexavalent</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1" i="0" u="none" strike="noStrike" cap="none" normalizeH="0" baseline="0" dirty="0">
                <a:ln>
                  <a:noFill/>
                </a:ln>
                <a:solidFill>
                  <a:schemeClr val="tx1"/>
                </a:solidFill>
                <a:effectLst/>
                <a:latin typeface="Arial" panose="020B0604020202020204" pitchFamily="34" charset="0"/>
              </a:rPr>
              <a:t>Answer:</a:t>
            </a:r>
            <a:r>
              <a:rPr kumimoji="0" lang="en-US" altLang="en-US" sz="1800" b="0" i="0" u="none" strike="noStrike" cap="none" normalizeH="0" baseline="0" dirty="0">
                <a:ln>
                  <a:noFill/>
                </a:ln>
                <a:solidFill>
                  <a:schemeClr val="tx1"/>
                </a:solidFill>
                <a:effectLst/>
                <a:latin typeface="Arial" panose="020B0604020202020204" pitchFamily="34" charset="0"/>
              </a:rPr>
              <a:t> B. OPV, Hexavalent, Rotavirus</a:t>
            </a:r>
          </a:p>
        </p:txBody>
      </p:sp>
      <p:sp>
        <p:nvSpPr>
          <p:cNvPr id="5" name="Rectangle 2">
            <a:extLst>
              <a:ext uri="{FF2B5EF4-FFF2-40B4-BE49-F238E27FC236}">
                <a16:creationId xmlns:a16="http://schemas.microsoft.com/office/drawing/2014/main" id="{02358A02-5BE1-3EBF-8964-9DB6DC903429}"/>
              </a:ext>
            </a:extLst>
          </p:cNvPr>
          <p:cNvSpPr>
            <a:spLocks noChangeArrowheads="1"/>
          </p:cNvSpPr>
          <p:nvPr/>
        </p:nvSpPr>
        <p:spPr bwMode="auto">
          <a:xfrm>
            <a:off x="0" y="457200"/>
            <a:ext cx="12192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3">
            <a:extLst>
              <a:ext uri="{FF2B5EF4-FFF2-40B4-BE49-F238E27FC236}">
                <a16:creationId xmlns:a16="http://schemas.microsoft.com/office/drawing/2014/main" id="{AED4D1D9-9505-AB9B-02C7-EE8C473CADBD}"/>
              </a:ext>
            </a:extLst>
          </p:cNvPr>
          <p:cNvSpPr>
            <a:spLocks noChangeArrowheads="1"/>
          </p:cNvSpPr>
          <p:nvPr/>
        </p:nvSpPr>
        <p:spPr bwMode="auto">
          <a:xfrm>
            <a:off x="738232" y="3586732"/>
            <a:ext cx="9456435"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How many doses of the </a:t>
            </a:r>
            <a:r>
              <a:rPr kumimoji="0" lang="en-US" altLang="en-US" sz="1800" b="1" i="0" u="none" strike="noStrike" cap="none" normalizeH="0" baseline="0" dirty="0">
                <a:ln>
                  <a:noFill/>
                </a:ln>
                <a:solidFill>
                  <a:schemeClr val="tx1"/>
                </a:solidFill>
                <a:effectLst/>
                <a:latin typeface="Arial" panose="020B0604020202020204" pitchFamily="34" charset="0"/>
              </a:rPr>
              <a:t>Hexavalent vaccine</a:t>
            </a:r>
            <a:r>
              <a:rPr kumimoji="0" lang="en-US" altLang="en-US" sz="1800" b="0" i="0" u="none" strike="noStrike" cap="none" normalizeH="0" baseline="0" dirty="0">
                <a:ln>
                  <a:noFill/>
                </a:ln>
                <a:solidFill>
                  <a:schemeClr val="tx1"/>
                </a:solidFill>
                <a:effectLst/>
                <a:latin typeface="Arial" panose="020B0604020202020204" pitchFamily="34" charset="0"/>
              </a:rPr>
              <a:t> are given in </a:t>
            </a:r>
            <a:r>
              <a:rPr lang="en-US" altLang="en-US" dirty="0">
                <a:latin typeface="Arial" panose="020B0604020202020204" pitchFamily="34" charset="0"/>
              </a:rPr>
              <a:t>Jordanian vaccination</a:t>
            </a:r>
            <a:r>
              <a:rPr kumimoji="0" lang="en-US" altLang="en-US" sz="1800" b="0" i="0" u="none" strike="noStrike" cap="none" normalizeH="0" baseline="0" dirty="0">
                <a:ln>
                  <a:noFill/>
                </a:ln>
                <a:solidFill>
                  <a:schemeClr val="tx1"/>
                </a:solidFill>
                <a:effectLst/>
                <a:latin typeface="Arial" panose="020B0604020202020204" pitchFamily="34" charset="0"/>
              </a:rPr>
              <a:t> schedule?</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r>
              <a:rPr kumimoji="0" lang="en-US" altLang="en-US" sz="1800" b="0" i="0" u="none" strike="noStrike" cap="none" normalizeH="0" baseline="0" dirty="0">
                <a:ln>
                  <a:noFill/>
                </a:ln>
                <a:solidFill>
                  <a:schemeClr val="tx1"/>
                </a:solidFill>
                <a:effectLst/>
                <a:latin typeface="Arial" panose="020B0604020202020204" pitchFamily="34" charset="0"/>
              </a:rPr>
              <a:t>A. 1</a:t>
            </a:r>
            <a:br>
              <a:rPr kumimoji="0" lang="en-US" altLang="en-US" sz="1800" b="0" i="0" u="none" strike="noStrike" cap="none" normalizeH="0" baseline="0" dirty="0">
                <a:ln>
                  <a:noFill/>
                </a:ln>
                <a:solidFill>
                  <a:schemeClr val="tx1"/>
                </a:solidFill>
                <a:effectLst/>
                <a:latin typeface="Arial" panose="020B0604020202020204" pitchFamily="34" charset="0"/>
              </a:rPr>
            </a:br>
            <a:r>
              <a:rPr kumimoji="0" lang="en-US" altLang="en-US" sz="1800" b="0" i="0" u="none" strike="noStrike" cap="none" normalizeH="0" baseline="0" dirty="0">
                <a:ln>
                  <a:noFill/>
                </a:ln>
                <a:solidFill>
                  <a:schemeClr val="tx1"/>
                </a:solidFill>
                <a:effectLst/>
                <a:latin typeface="Arial" panose="020B0604020202020204" pitchFamily="34" charset="0"/>
              </a:rPr>
              <a:t>B. 2</a:t>
            </a:r>
            <a:br>
              <a:rPr kumimoji="0" lang="en-US" altLang="en-US" sz="1800" b="0" i="0" u="none" strike="noStrike" cap="none" normalizeH="0" baseline="0" dirty="0">
                <a:ln>
                  <a:noFill/>
                </a:ln>
                <a:solidFill>
                  <a:schemeClr val="tx1"/>
                </a:solidFill>
                <a:effectLst/>
                <a:latin typeface="Arial" panose="020B0604020202020204" pitchFamily="34" charset="0"/>
              </a:rPr>
            </a:br>
            <a:r>
              <a:rPr kumimoji="0" lang="en-US" altLang="en-US" sz="1800" b="0" i="0" u="none" strike="noStrike" cap="none" normalizeH="0" baseline="0" dirty="0">
                <a:ln>
                  <a:noFill/>
                </a:ln>
                <a:solidFill>
                  <a:schemeClr val="tx1"/>
                </a:solidFill>
                <a:effectLst/>
                <a:latin typeface="Arial" panose="020B0604020202020204" pitchFamily="34" charset="0"/>
              </a:rPr>
              <a:t>C. 3</a:t>
            </a:r>
            <a:br>
              <a:rPr kumimoji="0" lang="en-US" altLang="en-US" sz="1800" b="0" i="0" u="none" strike="noStrike" cap="none" normalizeH="0" baseline="0" dirty="0">
                <a:ln>
                  <a:noFill/>
                </a:ln>
                <a:solidFill>
                  <a:schemeClr val="tx1"/>
                </a:solidFill>
                <a:effectLst/>
                <a:latin typeface="Arial" panose="020B0604020202020204" pitchFamily="34" charset="0"/>
              </a:rPr>
            </a:br>
            <a:r>
              <a:rPr kumimoji="0" lang="en-US" altLang="en-US" sz="1800" b="0" i="0" u="none" strike="noStrike" cap="none" normalizeH="0" baseline="0" dirty="0">
                <a:ln>
                  <a:noFill/>
                </a:ln>
                <a:solidFill>
                  <a:schemeClr val="tx1"/>
                </a:solidFill>
                <a:effectLst/>
                <a:latin typeface="Arial" panose="020B0604020202020204" pitchFamily="34" charset="0"/>
              </a:rPr>
              <a:t>D. 4</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1" i="0" u="none" strike="noStrike" cap="none" normalizeH="0" baseline="0" dirty="0">
                <a:ln>
                  <a:noFill/>
                </a:ln>
                <a:solidFill>
                  <a:schemeClr val="tx1"/>
                </a:solidFill>
                <a:effectLst/>
                <a:latin typeface="Arial" panose="020B0604020202020204" pitchFamily="34" charset="0"/>
              </a:rPr>
              <a:t>Answer:</a:t>
            </a:r>
            <a:r>
              <a:rPr kumimoji="0" lang="en-US" altLang="en-US" sz="1800" b="0" i="0" u="none" strike="noStrike" cap="none" normalizeH="0" baseline="0" dirty="0">
                <a:ln>
                  <a:noFill/>
                </a:ln>
                <a:solidFill>
                  <a:schemeClr val="tx1"/>
                </a:solidFill>
                <a:effectLst/>
                <a:latin typeface="Arial" panose="020B0604020202020204" pitchFamily="34" charset="0"/>
              </a:rPr>
              <a:t> C. 3 (at 61, 91, and 121 days)</a:t>
            </a:r>
          </a:p>
        </p:txBody>
      </p:sp>
    </p:spTree>
    <p:extLst>
      <p:ext uri="{BB962C8B-B14F-4D97-AF65-F5344CB8AC3E}">
        <p14:creationId xmlns:p14="http://schemas.microsoft.com/office/powerpoint/2010/main" val="579121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1A99AE1-8A6B-B13D-16C4-77625BB0599E}"/>
              </a:ext>
            </a:extLst>
          </p:cNvPr>
          <p:cNvSpPr txBox="1"/>
          <p:nvPr/>
        </p:nvSpPr>
        <p:spPr>
          <a:xfrm>
            <a:off x="1048624" y="1635259"/>
            <a:ext cx="8101668" cy="2862322"/>
          </a:xfrm>
          <a:prstGeom prst="rect">
            <a:avLst/>
          </a:prstGeom>
          <a:noFill/>
        </p:spPr>
        <p:txBody>
          <a:bodyPr wrap="square">
            <a:spAutoFit/>
          </a:bodyPr>
          <a:lstStyle/>
          <a:p>
            <a:r>
              <a:rPr lang="en-US" sz="2000" dirty="0"/>
              <a:t>At what age does the child receive the first dose of </a:t>
            </a:r>
            <a:r>
              <a:rPr lang="en-US" sz="2000" b="1" dirty="0"/>
              <a:t>Hepatitis A</a:t>
            </a:r>
            <a:r>
              <a:rPr lang="en-US" sz="2000" dirty="0"/>
              <a:t> vaccine according to Jordanian vaccination schedule?</a:t>
            </a:r>
          </a:p>
          <a:p>
            <a:br>
              <a:rPr lang="en-US" sz="2000" dirty="0"/>
            </a:br>
            <a:r>
              <a:rPr lang="en-US" sz="2000" dirty="0"/>
              <a:t>A. At birth</a:t>
            </a:r>
            <a:br>
              <a:rPr lang="en-US" sz="2000" dirty="0"/>
            </a:br>
            <a:r>
              <a:rPr lang="en-US" sz="2000" dirty="0"/>
              <a:t>B. 10th month</a:t>
            </a:r>
            <a:br>
              <a:rPr lang="en-US" sz="2000" dirty="0"/>
            </a:br>
            <a:r>
              <a:rPr lang="en-US" sz="2000" dirty="0"/>
              <a:t>C. 12th month</a:t>
            </a:r>
            <a:br>
              <a:rPr lang="en-US" sz="2000" dirty="0"/>
            </a:br>
            <a:r>
              <a:rPr lang="en-US" sz="2000" dirty="0"/>
              <a:t>D. 18th month</a:t>
            </a:r>
          </a:p>
          <a:p>
            <a:br>
              <a:rPr lang="en-US" sz="2000" dirty="0"/>
            </a:br>
            <a:r>
              <a:rPr lang="en-US" sz="2000" dirty="0"/>
              <a:t>🟩 </a:t>
            </a:r>
            <a:r>
              <a:rPr lang="en-US" sz="2000" b="1" dirty="0"/>
              <a:t>Answer:</a:t>
            </a:r>
            <a:r>
              <a:rPr lang="en-US" sz="2000" dirty="0"/>
              <a:t> C. 12th month</a:t>
            </a:r>
          </a:p>
        </p:txBody>
      </p:sp>
    </p:spTree>
    <p:extLst>
      <p:ext uri="{BB962C8B-B14F-4D97-AF65-F5344CB8AC3E}">
        <p14:creationId xmlns:p14="http://schemas.microsoft.com/office/powerpoint/2010/main" val="1763490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7B771-F7EB-65CF-CFE8-7D08C6BBD599}"/>
              </a:ext>
            </a:extLst>
          </p:cNvPr>
          <p:cNvSpPr>
            <a:spLocks noGrp="1"/>
          </p:cNvSpPr>
          <p:nvPr>
            <p:ph type="title"/>
          </p:nvPr>
        </p:nvSpPr>
        <p:spPr>
          <a:xfrm>
            <a:off x="999473" y="260059"/>
            <a:ext cx="9779183" cy="747478"/>
          </a:xfrm>
        </p:spPr>
        <p:txBody>
          <a:bodyPr/>
          <a:lstStyle/>
          <a:p>
            <a:r>
              <a:rPr lang="en-US" dirty="0">
                <a:solidFill>
                  <a:schemeClr val="tx2"/>
                </a:solidFill>
              </a:rPr>
              <a:t>Holliday-Segar</a:t>
            </a:r>
          </a:p>
        </p:txBody>
      </p:sp>
      <p:sp>
        <p:nvSpPr>
          <p:cNvPr id="3" name="Content Placeholder 2">
            <a:extLst>
              <a:ext uri="{FF2B5EF4-FFF2-40B4-BE49-F238E27FC236}">
                <a16:creationId xmlns:a16="http://schemas.microsoft.com/office/drawing/2014/main" id="{78A4E139-7F39-03AB-9AEC-67ABE2F45018}"/>
              </a:ext>
            </a:extLst>
          </p:cNvPr>
          <p:cNvSpPr>
            <a:spLocks noGrp="1"/>
          </p:cNvSpPr>
          <p:nvPr>
            <p:ph idx="1"/>
          </p:nvPr>
        </p:nvSpPr>
        <p:spPr>
          <a:xfrm>
            <a:off x="865251" y="1287625"/>
            <a:ext cx="9779182" cy="3366815"/>
          </a:xfrm>
        </p:spPr>
        <p:txBody>
          <a:bodyPr/>
          <a:lstStyle/>
          <a:p>
            <a:r>
              <a:rPr lang="en-US" dirty="0"/>
              <a:t>"a method used in </a:t>
            </a:r>
            <a:r>
              <a:rPr lang="en-US" b="1" dirty="0"/>
              <a:t>pediatrics</a:t>
            </a:r>
            <a:r>
              <a:rPr lang="en-US" dirty="0"/>
              <a:t> to calculate </a:t>
            </a:r>
            <a:r>
              <a:rPr lang="en-US" b="1" dirty="0"/>
              <a:t>maintenance fluid requirements</a:t>
            </a:r>
            <a:r>
              <a:rPr lang="en-US" dirty="0"/>
              <a:t> based on pediatric body weight.</a:t>
            </a:r>
          </a:p>
        </p:txBody>
      </p:sp>
      <p:graphicFrame>
        <p:nvGraphicFramePr>
          <p:cNvPr id="4" name="Table 3">
            <a:extLst>
              <a:ext uri="{FF2B5EF4-FFF2-40B4-BE49-F238E27FC236}">
                <a16:creationId xmlns:a16="http://schemas.microsoft.com/office/drawing/2014/main" id="{CA8CC83B-876D-BC3D-F90B-0852304612AD}"/>
              </a:ext>
            </a:extLst>
          </p:cNvPr>
          <p:cNvGraphicFramePr>
            <a:graphicFrameLocks noGrp="1"/>
          </p:cNvGraphicFramePr>
          <p:nvPr>
            <p:extLst>
              <p:ext uri="{D42A27DB-BD31-4B8C-83A1-F6EECF244321}">
                <p14:modId xmlns:p14="http://schemas.microsoft.com/office/powerpoint/2010/main" val="684934948"/>
              </p:ext>
            </p:extLst>
          </p:nvPr>
        </p:nvGraphicFramePr>
        <p:xfrm>
          <a:off x="381000" y="3382045"/>
          <a:ext cx="7252981" cy="2515416"/>
        </p:xfrm>
        <a:graphic>
          <a:graphicData uri="http://schemas.openxmlformats.org/drawingml/2006/table">
            <a:tbl>
              <a:tblPr/>
              <a:tblGrid>
                <a:gridCol w="3694242">
                  <a:extLst>
                    <a:ext uri="{9D8B030D-6E8A-4147-A177-3AD203B41FA5}">
                      <a16:colId xmlns:a16="http://schemas.microsoft.com/office/drawing/2014/main" val="1819021562"/>
                    </a:ext>
                  </a:extLst>
                </a:gridCol>
                <a:gridCol w="3558739">
                  <a:extLst>
                    <a:ext uri="{9D8B030D-6E8A-4147-A177-3AD203B41FA5}">
                      <a16:colId xmlns:a16="http://schemas.microsoft.com/office/drawing/2014/main" val="786590012"/>
                    </a:ext>
                  </a:extLst>
                </a:gridCol>
              </a:tblGrid>
              <a:tr h="628854">
                <a:tc>
                  <a:txBody>
                    <a:bodyPr/>
                    <a:lstStyle/>
                    <a:p>
                      <a:pPr algn="ctr"/>
                      <a:r>
                        <a:rPr lang="en-US" sz="2000" b="1" dirty="0">
                          <a:solidFill>
                            <a:schemeClr val="tx2"/>
                          </a:solidFill>
                        </a:rPr>
                        <a:t>Weight of Child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a:solidFill>
                            <a:schemeClr val="tx2"/>
                          </a:solidFill>
                        </a:rPr>
                        <a:t>Daily Fluid Requirement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3650227"/>
                  </a:ext>
                </a:extLst>
              </a:tr>
              <a:tr h="628854">
                <a:tc>
                  <a:txBody>
                    <a:bodyPr/>
                    <a:lstStyle/>
                    <a:p>
                      <a:pPr algn="ctr"/>
                      <a:r>
                        <a:rPr lang="en-US" sz="2000" b="1">
                          <a:solidFill>
                            <a:srgbClr val="C00000"/>
                          </a:solidFill>
                        </a:rPr>
                        <a:t>First 10 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a:t>100 mL/kg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63575094"/>
                  </a:ext>
                </a:extLst>
              </a:tr>
              <a:tr h="628854">
                <a:tc>
                  <a:txBody>
                    <a:bodyPr/>
                    <a:lstStyle/>
                    <a:p>
                      <a:pPr algn="ctr"/>
                      <a:r>
                        <a:rPr lang="en-US" sz="2000" b="1" dirty="0">
                          <a:solidFill>
                            <a:srgbClr val="C00000"/>
                          </a:solidFill>
                        </a:rPr>
                        <a:t>Next 10 kg (10–20 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a:t>50 mL/kg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8459628"/>
                  </a:ext>
                </a:extLst>
              </a:tr>
              <a:tr h="628854">
                <a:tc>
                  <a:txBody>
                    <a:bodyPr/>
                    <a:lstStyle/>
                    <a:p>
                      <a:pPr algn="ctr"/>
                      <a:r>
                        <a:rPr lang="en-US" sz="2000" b="1" dirty="0">
                          <a:solidFill>
                            <a:srgbClr val="C00000"/>
                          </a:solidFill>
                        </a:rPr>
                        <a:t>Any weight above 20 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a:t>20 mL/kg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7648665"/>
                  </a:ext>
                </a:extLst>
              </a:tr>
            </a:tbl>
          </a:graphicData>
        </a:graphic>
      </p:graphicFrame>
      <p:sp>
        <p:nvSpPr>
          <p:cNvPr id="5" name="Rectangle 1">
            <a:extLst>
              <a:ext uri="{FF2B5EF4-FFF2-40B4-BE49-F238E27FC236}">
                <a16:creationId xmlns:a16="http://schemas.microsoft.com/office/drawing/2014/main" id="{29A7321E-4780-F0EA-CB60-F322AD78E1D8}"/>
              </a:ext>
            </a:extLst>
          </p:cNvPr>
          <p:cNvSpPr>
            <a:spLocks noChangeArrowheads="1"/>
          </p:cNvSpPr>
          <p:nvPr/>
        </p:nvSpPr>
        <p:spPr bwMode="auto">
          <a:xfrm>
            <a:off x="381000" y="29179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daily </a:t>
            </a:r>
            <a:r>
              <a:rPr kumimoji="0" lang="en-US" altLang="en-US" sz="1800" b="1" i="0" u="none" strike="noStrike" cap="none" normalizeH="0" baseline="0" dirty="0">
                <a:ln>
                  <a:noFill/>
                </a:ln>
                <a:solidFill>
                  <a:schemeClr val="tx1"/>
                </a:solidFill>
                <a:effectLst/>
                <a:latin typeface="Arial" panose="020B0604020202020204" pitchFamily="34" charset="0"/>
              </a:rPr>
              <a:t>maintenance fluid needs</a:t>
            </a:r>
            <a:r>
              <a:rPr kumimoji="0" lang="en-US" altLang="en-US" sz="1800" b="0" i="0" u="none" strike="noStrike" cap="none" normalizeH="0" baseline="0" dirty="0">
                <a:ln>
                  <a:noFill/>
                </a:ln>
                <a:solidFill>
                  <a:schemeClr val="tx1"/>
                </a:solidFill>
                <a:effectLst/>
                <a:latin typeface="Arial" panose="020B0604020202020204" pitchFamily="34" charset="0"/>
              </a:rPr>
              <a:t> as follows: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017089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27F1DE-B27D-93AC-9F8A-E29E25D11458}"/>
              </a:ext>
            </a:extLst>
          </p:cNvPr>
          <p:cNvSpPr txBox="1"/>
          <p:nvPr/>
        </p:nvSpPr>
        <p:spPr>
          <a:xfrm>
            <a:off x="1359017" y="822121"/>
            <a:ext cx="7782886" cy="4524315"/>
          </a:xfrm>
          <a:prstGeom prst="rect">
            <a:avLst/>
          </a:prstGeom>
          <a:noFill/>
        </p:spPr>
        <p:txBody>
          <a:bodyPr wrap="square">
            <a:spAutoFit/>
          </a:bodyPr>
          <a:lstStyle/>
          <a:p>
            <a:pPr>
              <a:buNone/>
            </a:pPr>
            <a:r>
              <a:rPr lang="en-US" sz="2400" b="1" dirty="0">
                <a:solidFill>
                  <a:srgbClr val="C00000"/>
                </a:solidFill>
              </a:rPr>
              <a:t>Child’s weight = 25 kg</a:t>
            </a:r>
          </a:p>
          <a:p>
            <a:pPr>
              <a:buNone/>
            </a:pPr>
            <a:endParaRPr lang="en-US" sz="2400" dirty="0"/>
          </a:p>
          <a:p>
            <a:pPr>
              <a:buNone/>
            </a:pPr>
            <a:r>
              <a:rPr lang="en-US" sz="2400" dirty="0"/>
              <a:t>Break it down:</a:t>
            </a:r>
          </a:p>
          <a:p>
            <a:pPr>
              <a:buNone/>
            </a:pPr>
            <a:endParaRPr lang="en-US" sz="2400" dirty="0"/>
          </a:p>
          <a:p>
            <a:pPr>
              <a:buFont typeface="Arial" panose="020B0604020202020204" pitchFamily="34" charset="0"/>
              <a:buChar char="•"/>
            </a:pPr>
            <a:r>
              <a:rPr lang="en-US" sz="2400" dirty="0"/>
              <a:t>First 10 kg → 10 kg × 100 mL = 1000 mL</a:t>
            </a:r>
          </a:p>
          <a:p>
            <a:endParaRPr lang="en-US" sz="2400" dirty="0"/>
          </a:p>
          <a:p>
            <a:pPr>
              <a:buFont typeface="Arial" panose="020B0604020202020204" pitchFamily="34" charset="0"/>
              <a:buChar char="•"/>
            </a:pPr>
            <a:r>
              <a:rPr lang="en-US" sz="2400" dirty="0"/>
              <a:t>Next 10 kg → 10 kg × 50 mL = 500 mL</a:t>
            </a:r>
          </a:p>
          <a:p>
            <a:endParaRPr lang="en-US" sz="2400" dirty="0"/>
          </a:p>
          <a:p>
            <a:pPr>
              <a:buFont typeface="Arial" panose="020B0604020202020204" pitchFamily="34" charset="0"/>
              <a:buChar char="•"/>
            </a:pPr>
            <a:r>
              <a:rPr lang="en-US" sz="2400" dirty="0"/>
              <a:t>Remaining 5 kg → 5 kg × 20 mL = 100 mL</a:t>
            </a:r>
          </a:p>
          <a:p>
            <a:pPr>
              <a:buFont typeface="Arial" panose="020B0604020202020204" pitchFamily="34" charset="0"/>
              <a:buChar char="•"/>
            </a:pPr>
            <a:endParaRPr lang="en-US" sz="2400" dirty="0"/>
          </a:p>
          <a:p>
            <a:r>
              <a:rPr lang="en-US" sz="2400" b="1" dirty="0"/>
              <a:t>Total Daily Requirement = 1000 + 500 + 100 = 1600 mL/day</a:t>
            </a:r>
            <a:endParaRPr lang="en-US" sz="2400" dirty="0"/>
          </a:p>
        </p:txBody>
      </p:sp>
    </p:spTree>
    <p:extLst>
      <p:ext uri="{BB962C8B-B14F-4D97-AF65-F5344CB8AC3E}">
        <p14:creationId xmlns:p14="http://schemas.microsoft.com/office/powerpoint/2010/main" val="3110519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additive="base">
                                        <p:cTn id="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anim calcmode="lin" valueType="num">
                                      <p:cBhvr additive="base">
                                        <p:cTn id="1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anim calcmode="lin" valueType="num">
                                      <p:cBhvr additive="base">
                                        <p:cTn id="19"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10" end="10"/>
                                            </p:txEl>
                                          </p:spTgt>
                                        </p:tgtEl>
                                        <p:attrNameLst>
                                          <p:attrName>style.visibility</p:attrName>
                                        </p:attrNameLst>
                                      </p:cBhvr>
                                      <p:to>
                                        <p:strVal val="visible"/>
                                      </p:to>
                                    </p:set>
                                    <p:anim calcmode="lin" valueType="num">
                                      <p:cBhvr additive="base">
                                        <p:cTn id="25"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EEC9A321-A5BE-5E0B-B03D-FDE474538C16}"/>
              </a:ext>
            </a:extLst>
          </p:cNvPr>
          <p:cNvGraphicFramePr>
            <a:graphicFrameLocks noGrp="1"/>
          </p:cNvGraphicFramePr>
          <p:nvPr>
            <p:extLst>
              <p:ext uri="{D42A27DB-BD31-4B8C-83A1-F6EECF244321}">
                <p14:modId xmlns:p14="http://schemas.microsoft.com/office/powerpoint/2010/main" val="2247491843"/>
              </p:ext>
            </p:extLst>
          </p:nvPr>
        </p:nvGraphicFramePr>
        <p:xfrm>
          <a:off x="813079" y="1894889"/>
          <a:ext cx="7252981" cy="2515416"/>
        </p:xfrm>
        <a:graphic>
          <a:graphicData uri="http://schemas.openxmlformats.org/drawingml/2006/table">
            <a:tbl>
              <a:tblPr/>
              <a:tblGrid>
                <a:gridCol w="3694242">
                  <a:extLst>
                    <a:ext uri="{9D8B030D-6E8A-4147-A177-3AD203B41FA5}">
                      <a16:colId xmlns:a16="http://schemas.microsoft.com/office/drawing/2014/main" val="1819021562"/>
                    </a:ext>
                  </a:extLst>
                </a:gridCol>
                <a:gridCol w="3558739">
                  <a:extLst>
                    <a:ext uri="{9D8B030D-6E8A-4147-A177-3AD203B41FA5}">
                      <a16:colId xmlns:a16="http://schemas.microsoft.com/office/drawing/2014/main" val="786590012"/>
                    </a:ext>
                  </a:extLst>
                </a:gridCol>
              </a:tblGrid>
              <a:tr h="628854">
                <a:tc>
                  <a:txBody>
                    <a:bodyPr/>
                    <a:lstStyle/>
                    <a:p>
                      <a:pPr algn="ctr"/>
                      <a:r>
                        <a:rPr lang="en-US" sz="2000" b="1" dirty="0">
                          <a:solidFill>
                            <a:schemeClr val="tx2"/>
                          </a:solidFill>
                        </a:rPr>
                        <a:t>Weight of Child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a:solidFill>
                            <a:schemeClr val="tx2"/>
                          </a:solidFill>
                        </a:rPr>
                        <a:t>Daily Fluid Requirement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3650227"/>
                  </a:ext>
                </a:extLst>
              </a:tr>
              <a:tr h="628854">
                <a:tc>
                  <a:txBody>
                    <a:bodyPr/>
                    <a:lstStyle/>
                    <a:p>
                      <a:pPr algn="ctr"/>
                      <a:r>
                        <a:rPr lang="en-US" sz="2000" b="1">
                          <a:solidFill>
                            <a:srgbClr val="C00000"/>
                          </a:solidFill>
                        </a:rPr>
                        <a:t>First 10 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a:t>4 mL/kg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63575094"/>
                  </a:ext>
                </a:extLst>
              </a:tr>
              <a:tr h="628854">
                <a:tc>
                  <a:txBody>
                    <a:bodyPr/>
                    <a:lstStyle/>
                    <a:p>
                      <a:pPr algn="ctr"/>
                      <a:r>
                        <a:rPr lang="en-US" sz="2000" b="1" dirty="0">
                          <a:solidFill>
                            <a:srgbClr val="C00000"/>
                          </a:solidFill>
                        </a:rPr>
                        <a:t>Next 10 kg (10–20 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a:t>2 mL/kg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8459628"/>
                  </a:ext>
                </a:extLst>
              </a:tr>
              <a:tr h="628854">
                <a:tc>
                  <a:txBody>
                    <a:bodyPr/>
                    <a:lstStyle/>
                    <a:p>
                      <a:pPr algn="ctr"/>
                      <a:r>
                        <a:rPr lang="en-US" sz="2000" b="1" dirty="0">
                          <a:solidFill>
                            <a:srgbClr val="C00000"/>
                          </a:solidFill>
                        </a:rPr>
                        <a:t>Any weight above 20 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a:t>1 mL/kg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7648665"/>
                  </a:ext>
                </a:extLst>
              </a:tr>
            </a:tbl>
          </a:graphicData>
        </a:graphic>
      </p:graphicFrame>
      <p:sp>
        <p:nvSpPr>
          <p:cNvPr id="7" name="Rectangle 1">
            <a:extLst>
              <a:ext uri="{FF2B5EF4-FFF2-40B4-BE49-F238E27FC236}">
                <a16:creationId xmlns:a16="http://schemas.microsoft.com/office/drawing/2014/main" id="{82EAE410-97BB-9032-DC40-D28E957DF687}"/>
              </a:ext>
            </a:extLst>
          </p:cNvPr>
          <p:cNvSpPr>
            <a:spLocks noChangeArrowheads="1"/>
          </p:cNvSpPr>
          <p:nvPr/>
        </p:nvSpPr>
        <p:spPr bwMode="auto">
          <a:xfrm>
            <a:off x="2190541" y="916962"/>
            <a:ext cx="567731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Hourly </a:t>
            </a:r>
            <a:r>
              <a:rPr kumimoji="0" lang="en-US" altLang="en-US" sz="1800" b="1" i="0" u="none" strike="noStrike" cap="none" normalizeH="0" baseline="0" dirty="0">
                <a:ln>
                  <a:noFill/>
                </a:ln>
                <a:solidFill>
                  <a:schemeClr val="tx1"/>
                </a:solidFill>
                <a:effectLst/>
                <a:latin typeface="Arial" panose="020B0604020202020204" pitchFamily="34" charset="0"/>
              </a:rPr>
              <a:t>maintenance fluid needs</a:t>
            </a:r>
            <a:r>
              <a:rPr kumimoji="0" lang="en-US" altLang="en-US" sz="1800" b="0" i="0" u="none" strike="noStrike" cap="none" normalizeH="0" baseline="0" dirty="0">
                <a:ln>
                  <a:noFill/>
                </a:ln>
                <a:solidFill>
                  <a:schemeClr val="tx1"/>
                </a:solidFill>
                <a:effectLst/>
                <a:latin typeface="Arial" panose="020B0604020202020204" pitchFamily="34" charset="0"/>
              </a:rPr>
              <a:t> as follows: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929015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1075B50-9405-36BE-2D8F-0451B306E965}"/>
              </a:ext>
            </a:extLst>
          </p:cNvPr>
          <p:cNvSpPr txBox="1"/>
          <p:nvPr/>
        </p:nvSpPr>
        <p:spPr>
          <a:xfrm>
            <a:off x="1562312" y="981494"/>
            <a:ext cx="6094324" cy="4524315"/>
          </a:xfrm>
          <a:prstGeom prst="rect">
            <a:avLst/>
          </a:prstGeom>
          <a:noFill/>
        </p:spPr>
        <p:txBody>
          <a:bodyPr wrap="square">
            <a:spAutoFit/>
          </a:bodyPr>
          <a:lstStyle/>
          <a:p>
            <a:pPr>
              <a:buNone/>
            </a:pPr>
            <a:r>
              <a:rPr lang="en-US" sz="2400" b="1" dirty="0">
                <a:solidFill>
                  <a:srgbClr val="C00000"/>
                </a:solidFill>
              </a:rPr>
              <a:t>Child weighs 27 kg</a:t>
            </a:r>
          </a:p>
          <a:p>
            <a:pPr>
              <a:buNone/>
            </a:pPr>
            <a:endParaRPr lang="en-US" sz="2400" b="1" dirty="0"/>
          </a:p>
          <a:p>
            <a:pPr>
              <a:buNone/>
            </a:pPr>
            <a:r>
              <a:rPr lang="en-US" sz="2400" dirty="0"/>
              <a:t>Break it down by segment:</a:t>
            </a:r>
          </a:p>
          <a:p>
            <a:pPr>
              <a:buNone/>
            </a:pPr>
            <a:endParaRPr lang="en-US" sz="2400" dirty="0"/>
          </a:p>
          <a:p>
            <a:pPr>
              <a:buFont typeface="Arial" panose="020B0604020202020204" pitchFamily="34" charset="0"/>
              <a:buChar char="•"/>
            </a:pPr>
            <a:r>
              <a:rPr lang="en-US" sz="2400" b="1" dirty="0"/>
              <a:t>First 10 kg</a:t>
            </a:r>
            <a:r>
              <a:rPr lang="en-US" sz="2400" dirty="0"/>
              <a:t> → 10 × 4 = </a:t>
            </a:r>
            <a:r>
              <a:rPr lang="en-US" sz="2400" b="1" dirty="0"/>
              <a:t>40 mL/</a:t>
            </a:r>
            <a:r>
              <a:rPr lang="en-US" sz="2400" b="1" dirty="0" err="1"/>
              <a:t>hr</a:t>
            </a:r>
            <a:endParaRPr lang="en-US" sz="2400" b="1" dirty="0"/>
          </a:p>
          <a:p>
            <a:endParaRPr lang="en-US" sz="2400" dirty="0"/>
          </a:p>
          <a:p>
            <a:pPr>
              <a:buFont typeface="Arial" panose="020B0604020202020204" pitchFamily="34" charset="0"/>
              <a:buChar char="•"/>
            </a:pPr>
            <a:r>
              <a:rPr lang="en-US" sz="2400" b="1" dirty="0"/>
              <a:t>Next 10 kg</a:t>
            </a:r>
            <a:r>
              <a:rPr lang="en-US" sz="2400" dirty="0"/>
              <a:t> → 10 × 2 = </a:t>
            </a:r>
            <a:r>
              <a:rPr lang="en-US" sz="2400" b="1" dirty="0"/>
              <a:t>20 mL/</a:t>
            </a:r>
            <a:r>
              <a:rPr lang="en-US" sz="2400" b="1" dirty="0" err="1"/>
              <a:t>hr</a:t>
            </a:r>
            <a:endParaRPr lang="en-US" sz="2400" b="1" dirty="0"/>
          </a:p>
          <a:p>
            <a:endParaRPr lang="en-US" sz="2400" dirty="0"/>
          </a:p>
          <a:p>
            <a:pPr>
              <a:buFont typeface="Arial" panose="020B0604020202020204" pitchFamily="34" charset="0"/>
              <a:buChar char="•"/>
            </a:pPr>
            <a:r>
              <a:rPr lang="en-US" sz="2400" b="1" dirty="0"/>
              <a:t>Remaining 7 kg</a:t>
            </a:r>
            <a:r>
              <a:rPr lang="en-US" sz="2400" dirty="0"/>
              <a:t> → 7 × 1 = </a:t>
            </a:r>
            <a:r>
              <a:rPr lang="en-US" sz="2400" b="1" dirty="0"/>
              <a:t>7 mL/</a:t>
            </a:r>
            <a:r>
              <a:rPr lang="en-US" sz="2400" b="1" dirty="0" err="1"/>
              <a:t>hr</a:t>
            </a:r>
            <a:endParaRPr lang="en-US" sz="2400" b="1" dirty="0"/>
          </a:p>
          <a:p>
            <a:endParaRPr lang="en-US" sz="2400" b="1" dirty="0"/>
          </a:p>
          <a:p>
            <a:r>
              <a:rPr lang="en-US" sz="2400" b="1" dirty="0"/>
              <a:t>Total = 40 + 20 + 7 = 67 mL/</a:t>
            </a:r>
            <a:r>
              <a:rPr lang="en-US" sz="2400" b="1" dirty="0" err="1"/>
              <a:t>hr</a:t>
            </a:r>
            <a:endParaRPr lang="en-US" sz="2400" b="1" dirty="0"/>
          </a:p>
          <a:p>
            <a:endParaRPr lang="en-US" sz="2400" dirty="0"/>
          </a:p>
        </p:txBody>
      </p:sp>
    </p:spTree>
    <p:extLst>
      <p:ext uri="{BB962C8B-B14F-4D97-AF65-F5344CB8AC3E}">
        <p14:creationId xmlns:p14="http://schemas.microsoft.com/office/powerpoint/2010/main" val="4197830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anim calcmode="lin" valueType="num">
                                      <p:cBhvr additive="base">
                                        <p:cTn id="7"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6" end="6"/>
                                            </p:txEl>
                                          </p:spTgt>
                                        </p:tgtEl>
                                        <p:attrNameLst>
                                          <p:attrName>style.visibility</p:attrName>
                                        </p:attrNameLst>
                                      </p:cBhvr>
                                      <p:to>
                                        <p:strVal val="visible"/>
                                      </p:to>
                                    </p:set>
                                    <p:anim calcmode="lin" valueType="num">
                                      <p:cBhvr additive="base">
                                        <p:cTn id="13"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8" end="8"/>
                                            </p:txEl>
                                          </p:spTgt>
                                        </p:tgtEl>
                                        <p:attrNameLst>
                                          <p:attrName>style.visibility</p:attrName>
                                        </p:attrNameLst>
                                      </p:cBhvr>
                                      <p:to>
                                        <p:strVal val="visible"/>
                                      </p:to>
                                    </p:set>
                                    <p:anim calcmode="lin" valueType="num">
                                      <p:cBhvr additive="base">
                                        <p:cTn id="19" dur="5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10" end="10"/>
                                            </p:txEl>
                                          </p:spTgt>
                                        </p:tgtEl>
                                        <p:attrNameLst>
                                          <p:attrName>style.visibility</p:attrName>
                                        </p:attrNameLst>
                                      </p:cBhvr>
                                      <p:to>
                                        <p:strVal val="visible"/>
                                      </p:to>
                                    </p:set>
                                    <p:anim calcmode="lin" valueType="num">
                                      <p:cBhvr additive="base">
                                        <p:cTn id="25" dur="500" fill="hold"/>
                                        <p:tgtEl>
                                          <p:spTgt spid="8">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D1323-5F32-176B-0568-A472975C3652}"/>
              </a:ext>
            </a:extLst>
          </p:cNvPr>
          <p:cNvSpPr>
            <a:spLocks noGrp="1"/>
          </p:cNvSpPr>
          <p:nvPr>
            <p:ph type="ctrTitle"/>
          </p:nvPr>
        </p:nvSpPr>
        <p:spPr>
          <a:xfrm>
            <a:off x="689321" y="957729"/>
            <a:ext cx="6245912" cy="3269447"/>
          </a:xfrm>
        </p:spPr>
        <p:txBody>
          <a:bodyPr/>
          <a:lstStyle/>
          <a:p>
            <a:pPr algn="ctr"/>
            <a:r>
              <a:rPr lang="en-US" dirty="0"/>
              <a:t>Medication Calculation</a:t>
            </a:r>
          </a:p>
        </p:txBody>
      </p:sp>
    </p:spTree>
    <p:extLst>
      <p:ext uri="{BB962C8B-B14F-4D97-AF65-F5344CB8AC3E}">
        <p14:creationId xmlns:p14="http://schemas.microsoft.com/office/powerpoint/2010/main" val="3054683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1897E99-103E-703F-1663-A95B5CBA6E59}"/>
              </a:ext>
            </a:extLst>
          </p:cNvPr>
          <p:cNvSpPr txBox="1"/>
          <p:nvPr/>
        </p:nvSpPr>
        <p:spPr>
          <a:xfrm>
            <a:off x="1073791" y="503339"/>
            <a:ext cx="8068112" cy="6247864"/>
          </a:xfrm>
          <a:prstGeom prst="rect">
            <a:avLst/>
          </a:prstGeom>
          <a:noFill/>
        </p:spPr>
        <p:txBody>
          <a:bodyPr wrap="square">
            <a:spAutoFit/>
          </a:bodyPr>
          <a:lstStyle/>
          <a:p>
            <a:pPr>
              <a:buNone/>
            </a:pPr>
            <a:r>
              <a:rPr lang="en-US" sz="2000" dirty="0"/>
              <a:t>You are assisting in the delivery of a full-term baby. At 1 minute of life, the newborn has the following signs:</a:t>
            </a:r>
          </a:p>
          <a:p>
            <a:pPr>
              <a:buNone/>
            </a:pPr>
            <a:endParaRPr lang="en-US" dirty="0"/>
          </a:p>
          <a:p>
            <a:pPr>
              <a:buFont typeface="Arial" panose="020B0604020202020204" pitchFamily="34" charset="0"/>
              <a:buChar char="•"/>
            </a:pPr>
            <a:r>
              <a:rPr lang="en-US" b="1" dirty="0"/>
              <a:t>Heart rate</a:t>
            </a:r>
            <a:r>
              <a:rPr lang="en-US" dirty="0"/>
              <a:t>: 110 bpm</a:t>
            </a:r>
          </a:p>
          <a:p>
            <a:pPr>
              <a:buFont typeface="Arial" panose="020B0604020202020204" pitchFamily="34" charset="0"/>
              <a:buChar char="•"/>
            </a:pPr>
            <a:r>
              <a:rPr lang="en-US" b="1" dirty="0"/>
              <a:t>Respiratory effort</a:t>
            </a:r>
            <a:r>
              <a:rPr lang="en-US" dirty="0"/>
              <a:t>: Slow, irregular breathing</a:t>
            </a:r>
          </a:p>
          <a:p>
            <a:pPr>
              <a:buFont typeface="Arial" panose="020B0604020202020204" pitchFamily="34" charset="0"/>
              <a:buChar char="•"/>
            </a:pPr>
            <a:r>
              <a:rPr lang="en-US" b="1" dirty="0"/>
              <a:t>Muscle tone</a:t>
            </a:r>
            <a:r>
              <a:rPr lang="en-US" dirty="0"/>
              <a:t>: Some flexion of extremities</a:t>
            </a:r>
          </a:p>
          <a:p>
            <a:pPr>
              <a:buFont typeface="Arial" panose="020B0604020202020204" pitchFamily="34" charset="0"/>
              <a:buChar char="•"/>
            </a:pPr>
            <a:r>
              <a:rPr lang="en-US" b="1" dirty="0"/>
              <a:t>Reflex irritability</a:t>
            </a:r>
            <a:r>
              <a:rPr lang="en-US" dirty="0"/>
              <a:t>: Grimace when suctioned</a:t>
            </a:r>
          </a:p>
          <a:p>
            <a:pPr>
              <a:buFont typeface="Arial" panose="020B0604020202020204" pitchFamily="34" charset="0"/>
              <a:buChar char="•"/>
            </a:pPr>
            <a:r>
              <a:rPr lang="en-US" b="1" dirty="0"/>
              <a:t>Color</a:t>
            </a:r>
            <a:r>
              <a:rPr lang="en-US" dirty="0"/>
              <a:t>: Body pink, hands and feet blue</a:t>
            </a:r>
          </a:p>
          <a:p>
            <a:pPr>
              <a:buFont typeface="Arial" panose="020B0604020202020204" pitchFamily="34" charset="0"/>
              <a:buChar char="•"/>
            </a:pPr>
            <a:endParaRPr lang="en-US" dirty="0"/>
          </a:p>
          <a:p>
            <a:r>
              <a:rPr lang="en-US" b="1" dirty="0">
                <a:solidFill>
                  <a:srgbClr val="C00000"/>
                </a:solidFill>
              </a:rPr>
              <a:t>What is SPGAR score ?</a:t>
            </a:r>
          </a:p>
          <a:p>
            <a:endParaRPr lang="en-US" b="1" dirty="0">
              <a:solidFill>
                <a:srgbClr val="C00000"/>
              </a:solidFill>
            </a:endParaRPr>
          </a:p>
          <a:p>
            <a:endParaRPr lang="en-US" b="1" dirty="0">
              <a:solidFill>
                <a:srgbClr val="C00000"/>
              </a:solidFill>
            </a:endParaRPr>
          </a:p>
          <a:p>
            <a:endParaRPr lang="en-US" b="1" dirty="0">
              <a:solidFill>
                <a:srgbClr val="C00000"/>
              </a:solidFill>
            </a:endParaRPr>
          </a:p>
          <a:p>
            <a:pPr>
              <a:buNone/>
            </a:pPr>
            <a:r>
              <a:rPr lang="en-US" b="1" dirty="0"/>
              <a:t>Answer:</a:t>
            </a:r>
            <a:endParaRPr lang="en-US" dirty="0"/>
          </a:p>
          <a:p>
            <a:pPr>
              <a:buFont typeface="Arial" panose="020B0604020202020204" pitchFamily="34" charset="0"/>
              <a:buChar char="•"/>
            </a:pPr>
            <a:r>
              <a:rPr lang="en-US" dirty="0"/>
              <a:t>Heart rate: 2</a:t>
            </a:r>
          </a:p>
          <a:p>
            <a:pPr>
              <a:buFont typeface="Arial" panose="020B0604020202020204" pitchFamily="34" charset="0"/>
              <a:buChar char="•"/>
            </a:pPr>
            <a:r>
              <a:rPr lang="en-US" dirty="0"/>
              <a:t>Respiratory effort: 1</a:t>
            </a:r>
          </a:p>
          <a:p>
            <a:pPr>
              <a:buFont typeface="Arial" panose="020B0604020202020204" pitchFamily="34" charset="0"/>
              <a:buChar char="•"/>
            </a:pPr>
            <a:r>
              <a:rPr lang="en-US" dirty="0"/>
              <a:t>Muscle tone: 1</a:t>
            </a:r>
          </a:p>
          <a:p>
            <a:pPr>
              <a:buFont typeface="Arial" panose="020B0604020202020204" pitchFamily="34" charset="0"/>
              <a:buChar char="•"/>
            </a:pPr>
            <a:r>
              <a:rPr lang="en-US" dirty="0"/>
              <a:t>Reflex irritability: 1</a:t>
            </a:r>
          </a:p>
          <a:p>
            <a:pPr>
              <a:buFont typeface="Arial" panose="020B0604020202020204" pitchFamily="34" charset="0"/>
              <a:buChar char="•"/>
            </a:pPr>
            <a:r>
              <a:rPr lang="en-US" dirty="0"/>
              <a:t>Color: 1</a:t>
            </a:r>
          </a:p>
          <a:p>
            <a:br>
              <a:rPr lang="en-US" dirty="0"/>
            </a:br>
            <a:r>
              <a:rPr lang="en-US" dirty="0"/>
              <a:t>✅ </a:t>
            </a:r>
            <a:r>
              <a:rPr lang="en-US" b="1" dirty="0"/>
              <a:t>Total = 6</a:t>
            </a:r>
            <a:endParaRPr lang="en-US" dirty="0"/>
          </a:p>
          <a:p>
            <a:endParaRPr lang="en-US" b="1" dirty="0">
              <a:solidFill>
                <a:srgbClr val="C00000"/>
              </a:solidFill>
            </a:endParaRPr>
          </a:p>
        </p:txBody>
      </p:sp>
    </p:spTree>
    <p:extLst>
      <p:ext uri="{BB962C8B-B14F-4D97-AF65-F5344CB8AC3E}">
        <p14:creationId xmlns:p14="http://schemas.microsoft.com/office/powerpoint/2010/main" val="3928381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2" end="12"/>
                                            </p:txEl>
                                          </p:spTgt>
                                        </p:tgtEl>
                                        <p:attrNameLst>
                                          <p:attrName>style.visibility</p:attrName>
                                        </p:attrNameLst>
                                      </p:cBhvr>
                                      <p:to>
                                        <p:strVal val="visible"/>
                                      </p:to>
                                    </p:set>
                                    <p:anim calcmode="lin" valueType="num">
                                      <p:cBhvr additive="base">
                                        <p:cTn id="7" dur="500" fill="hold"/>
                                        <p:tgtEl>
                                          <p:spTgt spid="5">
                                            <p:txEl>
                                              <p:pRg st="12" end="1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3" end="13"/>
                                            </p:txEl>
                                          </p:spTgt>
                                        </p:tgtEl>
                                        <p:attrNameLst>
                                          <p:attrName>style.visibility</p:attrName>
                                        </p:attrNameLst>
                                      </p:cBhvr>
                                      <p:to>
                                        <p:strVal val="visible"/>
                                      </p:to>
                                    </p:set>
                                    <p:anim calcmode="lin" valueType="num">
                                      <p:cBhvr additive="base">
                                        <p:cTn id="13" dur="500" fill="hold"/>
                                        <p:tgtEl>
                                          <p:spTgt spid="5">
                                            <p:txEl>
                                              <p:pRg st="13" end="1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14" end="14"/>
                                            </p:txEl>
                                          </p:spTgt>
                                        </p:tgtEl>
                                        <p:attrNameLst>
                                          <p:attrName>style.visibility</p:attrName>
                                        </p:attrNameLst>
                                      </p:cBhvr>
                                      <p:to>
                                        <p:strVal val="visible"/>
                                      </p:to>
                                    </p:set>
                                    <p:anim calcmode="lin" valueType="num">
                                      <p:cBhvr additive="base">
                                        <p:cTn id="19" dur="500" fill="hold"/>
                                        <p:tgtEl>
                                          <p:spTgt spid="5">
                                            <p:txEl>
                                              <p:pRg st="14" end="1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15" end="15"/>
                                            </p:txEl>
                                          </p:spTgt>
                                        </p:tgtEl>
                                        <p:attrNameLst>
                                          <p:attrName>style.visibility</p:attrName>
                                        </p:attrNameLst>
                                      </p:cBhvr>
                                      <p:to>
                                        <p:strVal val="visible"/>
                                      </p:to>
                                    </p:set>
                                    <p:anim calcmode="lin" valueType="num">
                                      <p:cBhvr additive="base">
                                        <p:cTn id="25" dur="500" fill="hold"/>
                                        <p:tgtEl>
                                          <p:spTgt spid="5">
                                            <p:txEl>
                                              <p:pRg st="15" end="1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16" end="16"/>
                                            </p:txEl>
                                          </p:spTgt>
                                        </p:tgtEl>
                                        <p:attrNameLst>
                                          <p:attrName>style.visibility</p:attrName>
                                        </p:attrNameLst>
                                      </p:cBhvr>
                                      <p:to>
                                        <p:strVal val="visible"/>
                                      </p:to>
                                    </p:set>
                                    <p:anim calcmode="lin" valueType="num">
                                      <p:cBhvr additive="base">
                                        <p:cTn id="31" dur="500" fill="hold"/>
                                        <p:tgtEl>
                                          <p:spTgt spid="5">
                                            <p:txEl>
                                              <p:pRg st="16" end="1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16" end="1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17" end="17"/>
                                            </p:txEl>
                                          </p:spTgt>
                                        </p:tgtEl>
                                        <p:attrNameLst>
                                          <p:attrName>style.visibility</p:attrName>
                                        </p:attrNameLst>
                                      </p:cBhvr>
                                      <p:to>
                                        <p:strVal val="visible"/>
                                      </p:to>
                                    </p:set>
                                    <p:anim calcmode="lin" valueType="num">
                                      <p:cBhvr additive="base">
                                        <p:cTn id="37" dur="500" fill="hold"/>
                                        <p:tgtEl>
                                          <p:spTgt spid="5">
                                            <p:txEl>
                                              <p:pRg st="17" end="1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17" end="1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5">
                                            <p:txEl>
                                              <p:pRg st="18" end="18"/>
                                            </p:txEl>
                                          </p:spTgt>
                                        </p:tgtEl>
                                        <p:attrNameLst>
                                          <p:attrName>style.visibility</p:attrName>
                                        </p:attrNameLst>
                                      </p:cBhvr>
                                      <p:to>
                                        <p:strVal val="visible"/>
                                      </p:to>
                                    </p:set>
                                    <p:animEffect transition="in" filter="fade">
                                      <p:cBhvr>
                                        <p:cTn id="43" dur="1000"/>
                                        <p:tgtEl>
                                          <p:spTgt spid="5">
                                            <p:txEl>
                                              <p:pRg st="18" end="18"/>
                                            </p:txEl>
                                          </p:spTgt>
                                        </p:tgtEl>
                                      </p:cBhvr>
                                    </p:animEffect>
                                    <p:anim calcmode="lin" valueType="num">
                                      <p:cBhvr>
                                        <p:cTn id="44" dur="1000" fill="hold"/>
                                        <p:tgtEl>
                                          <p:spTgt spid="5">
                                            <p:txEl>
                                              <p:pRg st="18" end="18"/>
                                            </p:txEl>
                                          </p:spTgt>
                                        </p:tgtEl>
                                        <p:attrNameLst>
                                          <p:attrName>ppt_x</p:attrName>
                                        </p:attrNameLst>
                                      </p:cBhvr>
                                      <p:tavLst>
                                        <p:tav tm="0">
                                          <p:val>
                                            <p:strVal val="#ppt_x"/>
                                          </p:val>
                                        </p:tav>
                                        <p:tav tm="100000">
                                          <p:val>
                                            <p:strVal val="#ppt_x"/>
                                          </p:val>
                                        </p:tav>
                                      </p:tavLst>
                                    </p:anim>
                                    <p:anim calcmode="lin" valueType="num">
                                      <p:cBhvr>
                                        <p:cTn id="45" dur="1000" fill="hold"/>
                                        <p:tgtEl>
                                          <p:spTgt spid="5">
                                            <p:txEl>
                                              <p:pRg st="18" end="1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78A54F-91E1-6CF3-1AFC-C488D3E793A0}"/>
              </a:ext>
            </a:extLst>
          </p:cNvPr>
          <p:cNvSpPr txBox="1"/>
          <p:nvPr/>
        </p:nvSpPr>
        <p:spPr>
          <a:xfrm>
            <a:off x="889233" y="704676"/>
            <a:ext cx="8252670" cy="5509200"/>
          </a:xfrm>
          <a:prstGeom prst="rect">
            <a:avLst/>
          </a:prstGeom>
          <a:noFill/>
        </p:spPr>
        <p:txBody>
          <a:bodyPr wrap="square">
            <a:spAutoFit/>
          </a:bodyPr>
          <a:lstStyle/>
          <a:p>
            <a:pPr>
              <a:buNone/>
            </a:pPr>
            <a:r>
              <a:rPr lang="en-US" sz="2800" b="1" dirty="0">
                <a:solidFill>
                  <a:schemeClr val="tx2"/>
                </a:solidFill>
              </a:rPr>
              <a:t>Volume Calculation (for liquid meds)</a:t>
            </a:r>
          </a:p>
          <a:p>
            <a:pPr>
              <a:buNone/>
            </a:pPr>
            <a:endParaRPr lang="en-US" b="1" dirty="0"/>
          </a:p>
          <a:p>
            <a:pPr>
              <a:buNone/>
            </a:pPr>
            <a:r>
              <a:rPr lang="en-US" b="1" dirty="0"/>
              <a:t>If you know the dose and the concentration, use:</a:t>
            </a:r>
          </a:p>
          <a:p>
            <a:pPr>
              <a:buNone/>
            </a:pPr>
            <a:endParaRPr lang="en-US" dirty="0"/>
          </a:p>
          <a:p>
            <a:pPr>
              <a:buNone/>
            </a:pPr>
            <a:r>
              <a:rPr lang="en-US" b="1" dirty="0">
                <a:solidFill>
                  <a:srgbClr val="C00000"/>
                </a:solidFill>
              </a:rPr>
              <a:t>Formula:</a:t>
            </a:r>
          </a:p>
          <a:p>
            <a:pPr>
              <a:buNone/>
            </a:pPr>
            <a:endParaRPr lang="en-US" dirty="0"/>
          </a:p>
          <a:p>
            <a:pPr>
              <a:buNone/>
            </a:pPr>
            <a:r>
              <a:rPr lang="en-US" dirty="0"/>
              <a:t>                                                   Prescribed </a:t>
            </a:r>
            <a:r>
              <a:rPr lang="en-US" b="1" u="sng" dirty="0">
                <a:solidFill>
                  <a:srgbClr val="C00000"/>
                </a:solidFill>
              </a:rPr>
              <a:t>Dose</a:t>
            </a:r>
            <a:r>
              <a:rPr lang="en-US" dirty="0"/>
              <a:t> (mg) x </a:t>
            </a:r>
            <a:r>
              <a:rPr lang="en-US" b="1" u="sng" dirty="0">
                <a:solidFill>
                  <a:srgbClr val="C00000"/>
                </a:solidFill>
              </a:rPr>
              <a:t>Dilution</a:t>
            </a:r>
            <a:r>
              <a:rPr lang="en-US" dirty="0"/>
              <a:t> (ml)</a:t>
            </a:r>
          </a:p>
          <a:p>
            <a:pPr>
              <a:buNone/>
            </a:pPr>
            <a:r>
              <a:rPr lang="en-US" dirty="0"/>
              <a:t> </a:t>
            </a:r>
            <a:r>
              <a:rPr lang="en-US" b="1" u="sng" dirty="0">
                <a:solidFill>
                  <a:srgbClr val="C00000"/>
                </a:solidFill>
              </a:rPr>
              <a:t>Volume</a:t>
            </a:r>
            <a:r>
              <a:rPr lang="en-US" dirty="0"/>
              <a:t> to be given (ml) = </a:t>
            </a:r>
          </a:p>
          <a:p>
            <a:pPr>
              <a:buNone/>
            </a:pPr>
            <a:r>
              <a:rPr lang="en-US" dirty="0"/>
              <a:t>                                                                         </a:t>
            </a:r>
            <a:r>
              <a:rPr lang="en-US" b="1" u="sng" dirty="0">
                <a:solidFill>
                  <a:srgbClr val="C00000"/>
                </a:solidFill>
              </a:rPr>
              <a:t>Stock</a:t>
            </a:r>
            <a:r>
              <a:rPr lang="en-US" dirty="0"/>
              <a:t> (mg)</a:t>
            </a:r>
          </a:p>
          <a:p>
            <a:pPr>
              <a:buNone/>
            </a:pPr>
            <a:r>
              <a:rPr lang="en-US" dirty="0"/>
              <a:t> </a:t>
            </a:r>
          </a:p>
          <a:p>
            <a:pPr>
              <a:buNone/>
            </a:pPr>
            <a:endParaRPr lang="en-US" dirty="0"/>
          </a:p>
          <a:p>
            <a:pPr>
              <a:buNone/>
            </a:pPr>
            <a:r>
              <a:rPr lang="en-US" b="1" dirty="0"/>
              <a:t>Example:</a:t>
            </a:r>
          </a:p>
          <a:p>
            <a:pPr>
              <a:buNone/>
            </a:pPr>
            <a:r>
              <a:rPr lang="en-US" b="1" dirty="0">
                <a:solidFill>
                  <a:srgbClr val="C00000"/>
                </a:solidFill>
              </a:rPr>
              <a:t>Order: 250 mg Amoxicillin</a:t>
            </a:r>
            <a:br>
              <a:rPr lang="en-US" b="1" dirty="0">
                <a:solidFill>
                  <a:srgbClr val="C00000"/>
                </a:solidFill>
              </a:rPr>
            </a:br>
            <a:r>
              <a:rPr lang="en-US" b="1" dirty="0">
                <a:solidFill>
                  <a:srgbClr val="C00000"/>
                </a:solidFill>
              </a:rPr>
              <a:t>Stock: 500 mg/10 mL</a:t>
            </a:r>
          </a:p>
          <a:p>
            <a:pPr>
              <a:buNone/>
            </a:pPr>
            <a:endParaRPr lang="en-US" dirty="0"/>
          </a:p>
          <a:p>
            <a:pPr>
              <a:buNone/>
            </a:pPr>
            <a:r>
              <a:rPr lang="en-US" dirty="0"/>
              <a:t>Volume to be given = 250 x 10 / 500 = 5 ml </a:t>
            </a:r>
          </a:p>
          <a:p>
            <a:pPr>
              <a:buNone/>
            </a:pPr>
            <a:endParaRPr lang="en-US" dirty="0"/>
          </a:p>
          <a:p>
            <a:pPr>
              <a:buNone/>
            </a:pPr>
            <a:r>
              <a:rPr lang="en-US" dirty="0"/>
              <a:t>                                  </a:t>
            </a:r>
          </a:p>
          <a:p>
            <a:pPr>
              <a:buNone/>
            </a:pPr>
            <a:endParaRPr lang="en-US" dirty="0"/>
          </a:p>
        </p:txBody>
      </p:sp>
      <p:cxnSp>
        <p:nvCxnSpPr>
          <p:cNvPr id="7" name="Straight Connector 6">
            <a:extLst>
              <a:ext uri="{FF2B5EF4-FFF2-40B4-BE49-F238E27FC236}">
                <a16:creationId xmlns:a16="http://schemas.microsoft.com/office/drawing/2014/main" id="{1D4D5603-7B9B-40BC-FFE6-A413DFEF474C}"/>
              </a:ext>
            </a:extLst>
          </p:cNvPr>
          <p:cNvCxnSpPr>
            <a:cxnSpLocks/>
          </p:cNvCxnSpPr>
          <p:nvPr/>
        </p:nvCxnSpPr>
        <p:spPr>
          <a:xfrm>
            <a:off x="3640822" y="2969703"/>
            <a:ext cx="4907560" cy="0"/>
          </a:xfrm>
          <a:prstGeom prst="line">
            <a:avLst/>
          </a:prstGeom>
          <a:ln w="285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45954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4" end="14"/>
                                            </p:txEl>
                                          </p:spTgt>
                                        </p:tgtEl>
                                        <p:attrNameLst>
                                          <p:attrName>style.visibility</p:attrName>
                                        </p:attrNameLst>
                                      </p:cBhvr>
                                      <p:to>
                                        <p:strVal val="visible"/>
                                      </p:to>
                                    </p:set>
                                    <p:anim calcmode="lin" valueType="num">
                                      <p:cBhvr additive="base">
                                        <p:cTn id="7" dur="500" fill="hold"/>
                                        <p:tgtEl>
                                          <p:spTgt spid="5">
                                            <p:txEl>
                                              <p:pRg st="14" end="1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008B9E5-D72C-A859-1B4D-92F75CE0FB71}"/>
              </a:ext>
            </a:extLst>
          </p:cNvPr>
          <p:cNvSpPr txBox="1"/>
          <p:nvPr/>
        </p:nvSpPr>
        <p:spPr>
          <a:xfrm>
            <a:off x="880844" y="763398"/>
            <a:ext cx="8261059" cy="3139321"/>
          </a:xfrm>
          <a:prstGeom prst="rect">
            <a:avLst/>
          </a:prstGeom>
          <a:noFill/>
        </p:spPr>
        <p:txBody>
          <a:bodyPr wrap="square">
            <a:spAutoFit/>
          </a:bodyPr>
          <a:lstStyle/>
          <a:p>
            <a:pPr>
              <a:buNone/>
            </a:pPr>
            <a:r>
              <a:rPr lang="en-US" b="1" dirty="0"/>
              <a:t>Example:</a:t>
            </a:r>
          </a:p>
          <a:p>
            <a:pPr>
              <a:buNone/>
            </a:pPr>
            <a:endParaRPr lang="en-US" b="1" dirty="0"/>
          </a:p>
          <a:p>
            <a:pPr>
              <a:buNone/>
            </a:pPr>
            <a:r>
              <a:rPr lang="en-US" b="1" dirty="0">
                <a:solidFill>
                  <a:srgbClr val="C00000"/>
                </a:solidFill>
              </a:rPr>
              <a:t>Order: 115 mg Ampicillin</a:t>
            </a:r>
            <a:br>
              <a:rPr lang="en-US" b="1" dirty="0">
                <a:solidFill>
                  <a:srgbClr val="C00000"/>
                </a:solidFill>
              </a:rPr>
            </a:br>
            <a:r>
              <a:rPr lang="en-US" b="1" dirty="0">
                <a:solidFill>
                  <a:srgbClr val="C00000"/>
                </a:solidFill>
              </a:rPr>
              <a:t>Stock: 500 mg/5 mL</a:t>
            </a:r>
          </a:p>
          <a:p>
            <a:pPr>
              <a:buNone/>
            </a:pPr>
            <a:endParaRPr lang="en-US" dirty="0"/>
          </a:p>
          <a:p>
            <a:pPr>
              <a:buNone/>
            </a:pPr>
            <a:r>
              <a:rPr lang="en-US" dirty="0"/>
              <a:t>Volume to be given = 115 x 5 / 500 = 1.15 ml </a:t>
            </a:r>
          </a:p>
          <a:p>
            <a:pPr>
              <a:buNone/>
            </a:pPr>
            <a:endParaRPr lang="en-US" dirty="0"/>
          </a:p>
          <a:p>
            <a:pPr>
              <a:buNone/>
            </a:pPr>
            <a:r>
              <a:rPr lang="en-US" b="1" dirty="0">
                <a:solidFill>
                  <a:srgbClr val="C00000"/>
                </a:solidFill>
              </a:rPr>
              <a:t>If in 10 ml ?</a:t>
            </a:r>
          </a:p>
          <a:p>
            <a:pPr>
              <a:buNone/>
            </a:pPr>
            <a:endParaRPr lang="en-US" dirty="0"/>
          </a:p>
          <a:p>
            <a:pPr>
              <a:buNone/>
            </a:pPr>
            <a:r>
              <a:rPr lang="en-US" b="1" dirty="0"/>
              <a:t>115 x 10 / 500 = 2.3 ml </a:t>
            </a:r>
          </a:p>
          <a:p>
            <a:pPr>
              <a:buNone/>
            </a:pPr>
            <a:endParaRPr lang="en-US" dirty="0"/>
          </a:p>
        </p:txBody>
      </p:sp>
    </p:spTree>
    <p:extLst>
      <p:ext uri="{BB962C8B-B14F-4D97-AF65-F5344CB8AC3E}">
        <p14:creationId xmlns:p14="http://schemas.microsoft.com/office/powerpoint/2010/main" val="2710118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additive="base">
                                        <p:cTn id="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anim calcmode="lin" valueType="num">
                                      <p:cBhvr additive="base">
                                        <p:cTn id="1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anim calcmode="lin" valueType="num">
                                      <p:cBhvr additive="base">
                                        <p:cTn id="19"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C753FD-96EC-101A-B8A4-5F69A189BEF4}"/>
              </a:ext>
            </a:extLst>
          </p:cNvPr>
          <p:cNvSpPr>
            <a:spLocks noGrp="1"/>
          </p:cNvSpPr>
          <p:nvPr>
            <p:ph type="ctrTitle"/>
          </p:nvPr>
        </p:nvSpPr>
        <p:spPr>
          <a:xfrm>
            <a:off x="1402386" y="881723"/>
            <a:ext cx="6220278" cy="3262811"/>
          </a:xfrm>
        </p:spPr>
        <p:txBody>
          <a:bodyPr/>
          <a:lstStyle/>
          <a:p>
            <a:r>
              <a:rPr lang="en-US" dirty="0"/>
              <a:t>Thank you</a:t>
            </a:r>
          </a:p>
        </p:txBody>
      </p:sp>
    </p:spTree>
    <p:extLst>
      <p:ext uri="{BB962C8B-B14F-4D97-AF65-F5344CB8AC3E}">
        <p14:creationId xmlns:p14="http://schemas.microsoft.com/office/powerpoint/2010/main" val="1609673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C7D75E1-914D-8DB9-B34E-15024F7B0C8C}"/>
              </a:ext>
            </a:extLst>
          </p:cNvPr>
          <p:cNvSpPr txBox="1"/>
          <p:nvPr/>
        </p:nvSpPr>
        <p:spPr>
          <a:xfrm>
            <a:off x="1199626" y="293615"/>
            <a:ext cx="7942277" cy="3877985"/>
          </a:xfrm>
          <a:prstGeom prst="rect">
            <a:avLst/>
          </a:prstGeom>
          <a:noFill/>
        </p:spPr>
        <p:txBody>
          <a:bodyPr wrap="square">
            <a:spAutoFit/>
          </a:bodyPr>
          <a:lstStyle/>
          <a:p>
            <a:pPr>
              <a:buNone/>
            </a:pPr>
            <a:r>
              <a:rPr lang="en-US" sz="2400" dirty="0"/>
              <a:t>At 5 minutes after birth, a baby presents with:</a:t>
            </a:r>
          </a:p>
          <a:p>
            <a:pPr>
              <a:buNone/>
            </a:pPr>
            <a:endParaRPr lang="en-US" sz="2400" dirty="0"/>
          </a:p>
          <a:p>
            <a:pPr>
              <a:buFont typeface="Arial" panose="020B0604020202020204" pitchFamily="34" charset="0"/>
              <a:buChar char="•"/>
            </a:pPr>
            <a:r>
              <a:rPr lang="en-US" b="1" dirty="0"/>
              <a:t>Heart rate</a:t>
            </a:r>
            <a:r>
              <a:rPr lang="en-US" dirty="0"/>
              <a:t>: Absent</a:t>
            </a:r>
          </a:p>
          <a:p>
            <a:pPr>
              <a:buFont typeface="Arial" panose="020B0604020202020204" pitchFamily="34" charset="0"/>
              <a:buChar char="•"/>
            </a:pPr>
            <a:r>
              <a:rPr lang="en-US" b="1" dirty="0"/>
              <a:t>Respiratory effort</a:t>
            </a:r>
            <a:r>
              <a:rPr lang="en-US" dirty="0"/>
              <a:t>: Absent</a:t>
            </a:r>
          </a:p>
          <a:p>
            <a:pPr>
              <a:buFont typeface="Arial" panose="020B0604020202020204" pitchFamily="34" charset="0"/>
              <a:buChar char="•"/>
            </a:pPr>
            <a:r>
              <a:rPr lang="en-US" b="1" dirty="0"/>
              <a:t>Muscle tone</a:t>
            </a:r>
            <a:r>
              <a:rPr lang="en-US" dirty="0"/>
              <a:t>: Limp</a:t>
            </a:r>
          </a:p>
          <a:p>
            <a:pPr>
              <a:buFont typeface="Arial" panose="020B0604020202020204" pitchFamily="34" charset="0"/>
              <a:buChar char="•"/>
            </a:pPr>
            <a:r>
              <a:rPr lang="en-US" b="1" dirty="0"/>
              <a:t>Reflex irritability</a:t>
            </a:r>
            <a:r>
              <a:rPr lang="en-US" dirty="0"/>
              <a:t>: No response to stimulation</a:t>
            </a:r>
          </a:p>
          <a:p>
            <a:pPr>
              <a:buFont typeface="Arial" panose="020B0604020202020204" pitchFamily="34" charset="0"/>
              <a:buChar char="•"/>
            </a:pPr>
            <a:r>
              <a:rPr lang="en-US" b="1" dirty="0"/>
              <a:t>Color</a:t>
            </a:r>
            <a:r>
              <a:rPr lang="en-US" dirty="0"/>
              <a:t>: Pale</a:t>
            </a:r>
          </a:p>
          <a:p>
            <a:pPr>
              <a:buFont typeface="Arial" panose="020B0604020202020204" pitchFamily="34" charset="0"/>
              <a:buChar char="•"/>
            </a:pPr>
            <a:endParaRPr lang="en-US" dirty="0"/>
          </a:p>
          <a:p>
            <a:pPr>
              <a:buFont typeface="Arial" panose="020B0604020202020204" pitchFamily="34" charset="0"/>
              <a:buChar char="•"/>
            </a:pPr>
            <a:r>
              <a:rPr lang="en-US" b="1" dirty="0">
                <a:solidFill>
                  <a:srgbClr val="C00000"/>
                </a:solidFill>
              </a:rPr>
              <a:t>APGAR score is: </a:t>
            </a:r>
          </a:p>
          <a:p>
            <a:pPr>
              <a:buFont typeface="Arial" panose="020B0604020202020204" pitchFamily="34" charset="0"/>
              <a:buChar char="•"/>
            </a:pPr>
            <a:endParaRPr lang="en-US" b="1" dirty="0">
              <a:solidFill>
                <a:srgbClr val="C00000"/>
              </a:solidFill>
            </a:endParaRPr>
          </a:p>
          <a:p>
            <a:pPr>
              <a:buFont typeface="Arial" panose="020B0604020202020204" pitchFamily="34" charset="0"/>
              <a:buChar char="•"/>
            </a:pPr>
            <a:endParaRPr lang="en-US" b="1" dirty="0">
              <a:solidFill>
                <a:srgbClr val="C00000"/>
              </a:solidFill>
            </a:endParaRPr>
          </a:p>
          <a:p>
            <a:pPr>
              <a:buFont typeface="Arial" panose="020B0604020202020204" pitchFamily="34" charset="0"/>
              <a:buChar char="•"/>
            </a:pPr>
            <a:endParaRPr lang="en-US" b="1" dirty="0">
              <a:solidFill>
                <a:srgbClr val="C00000"/>
              </a:solidFill>
            </a:endParaRPr>
          </a:p>
          <a:p>
            <a:pPr>
              <a:buFont typeface="Arial" panose="020B0604020202020204" pitchFamily="34" charset="0"/>
              <a:buChar char="•"/>
            </a:pPr>
            <a:r>
              <a:rPr lang="en-US" b="1" dirty="0"/>
              <a:t>Answer : Zero (0)</a:t>
            </a:r>
          </a:p>
        </p:txBody>
      </p:sp>
    </p:spTree>
    <p:extLst>
      <p:ext uri="{BB962C8B-B14F-4D97-AF65-F5344CB8AC3E}">
        <p14:creationId xmlns:p14="http://schemas.microsoft.com/office/powerpoint/2010/main" val="3487322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2" end="12"/>
                                            </p:txEl>
                                          </p:spTgt>
                                        </p:tgtEl>
                                        <p:attrNameLst>
                                          <p:attrName>style.visibility</p:attrName>
                                        </p:attrNameLst>
                                      </p:cBhvr>
                                      <p:to>
                                        <p:strVal val="visible"/>
                                      </p:to>
                                    </p:set>
                                    <p:anim calcmode="lin" valueType="num">
                                      <p:cBhvr additive="base">
                                        <p:cTn id="7" dur="500" fill="hold"/>
                                        <p:tgtEl>
                                          <p:spTgt spid="5">
                                            <p:txEl>
                                              <p:pRg st="12" end="1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1889-03F9-3C6A-0ACE-38CC22E31280}"/>
              </a:ext>
            </a:extLst>
          </p:cNvPr>
          <p:cNvSpPr>
            <a:spLocks noGrp="1"/>
          </p:cNvSpPr>
          <p:nvPr>
            <p:ph type="ctrTitle"/>
          </p:nvPr>
        </p:nvSpPr>
        <p:spPr>
          <a:xfrm>
            <a:off x="1117161" y="689282"/>
            <a:ext cx="6245912" cy="3269447"/>
          </a:xfrm>
        </p:spPr>
        <p:txBody>
          <a:bodyPr/>
          <a:lstStyle/>
          <a:p>
            <a:r>
              <a:rPr lang="en-US" dirty="0"/>
              <a:t>BALLARD SCORE</a:t>
            </a:r>
          </a:p>
        </p:txBody>
      </p:sp>
    </p:spTree>
    <p:extLst>
      <p:ext uri="{BB962C8B-B14F-4D97-AF65-F5344CB8AC3E}">
        <p14:creationId xmlns:p14="http://schemas.microsoft.com/office/powerpoint/2010/main" val="3151449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2F7F5425-74E7-E78A-9F09-CD33D7438EDA}"/>
              </a:ext>
            </a:extLst>
          </p:cNvPr>
          <p:cNvSpPr>
            <a:spLocks noGrp="1" noChangeArrowheads="1"/>
          </p:cNvSpPr>
          <p:nvPr>
            <p:ph type="title"/>
          </p:nvPr>
        </p:nvSpPr>
        <p:spPr>
          <a:xfrm>
            <a:off x="827205" y="906011"/>
            <a:ext cx="9449309" cy="1075453"/>
          </a:xfrm>
        </p:spPr>
        <p:txBody>
          <a:bodyPr/>
          <a:lstStyle/>
          <a:p>
            <a:pPr algn="ctr" eaLnBrk="1" hangingPunct="1"/>
            <a:r>
              <a:rPr lang="en-US" altLang="en-US" sz="4000" dirty="0">
                <a:solidFill>
                  <a:schemeClr val="tx2"/>
                </a:solidFill>
                <a:cs typeface="Tahoma" panose="020B0604030504040204" pitchFamily="34" charset="0"/>
              </a:rPr>
              <a:t>2</a:t>
            </a:r>
            <a:r>
              <a:rPr lang="en-US" altLang="en-US" sz="4000" b="1" dirty="0">
                <a:ln>
                  <a:noFill/>
                </a:ln>
                <a:solidFill>
                  <a:schemeClr val="tx2"/>
                </a:solidFill>
                <a:cs typeface="Tahoma" panose="020B0604030504040204" pitchFamily="34" charset="0"/>
              </a:rPr>
              <a:t>- Assessment Of Gestational Age: </a:t>
            </a:r>
            <a:r>
              <a:rPr lang="en-US" altLang="en-US" sz="4000" b="1" dirty="0">
                <a:solidFill>
                  <a:schemeClr val="tx2"/>
                </a:solidFill>
                <a:cs typeface="Tahoma" panose="020B0604030504040204" pitchFamily="34" charset="0"/>
              </a:rPr>
              <a:t>Ballard Score</a:t>
            </a:r>
            <a:br>
              <a:rPr lang="en-US" altLang="en-US" sz="4000" b="1" dirty="0">
                <a:ln>
                  <a:noFill/>
                </a:ln>
                <a:solidFill>
                  <a:schemeClr val="tx2"/>
                </a:solidFill>
                <a:cs typeface="Tahoma" panose="020B0604030504040204" pitchFamily="34" charset="0"/>
              </a:rPr>
            </a:br>
            <a:endParaRPr lang="en-US" altLang="en-US" sz="4000" b="1" dirty="0">
              <a:ln>
                <a:noFill/>
              </a:ln>
              <a:solidFill>
                <a:schemeClr val="tx2"/>
              </a:solidFill>
              <a:cs typeface="Tahoma" panose="020B0604030504040204" pitchFamily="34" charset="0"/>
            </a:endParaRPr>
          </a:p>
        </p:txBody>
      </p:sp>
      <p:sp>
        <p:nvSpPr>
          <p:cNvPr id="5" name="Rectangle 3">
            <a:extLst>
              <a:ext uri="{FF2B5EF4-FFF2-40B4-BE49-F238E27FC236}">
                <a16:creationId xmlns:a16="http://schemas.microsoft.com/office/drawing/2014/main" id="{E3ABA53E-68D5-7844-1D87-ED6F37C59AF1}"/>
              </a:ext>
            </a:extLst>
          </p:cNvPr>
          <p:cNvSpPr>
            <a:spLocks noGrp="1" noChangeArrowheads="1"/>
          </p:cNvSpPr>
          <p:nvPr>
            <p:ph idx="1"/>
          </p:nvPr>
        </p:nvSpPr>
        <p:spPr>
          <a:xfrm>
            <a:off x="740229" y="1981464"/>
            <a:ext cx="10711542" cy="4627563"/>
          </a:xfrm>
        </p:spPr>
        <p:txBody>
          <a:bodyPr>
            <a:normAutofit fontScale="92500" lnSpcReduction="20000"/>
          </a:bodyPr>
          <a:lstStyle/>
          <a:p>
            <a:pPr algn="l" rtl="0" eaLnBrk="1" hangingPunct="1">
              <a:lnSpc>
                <a:spcPct val="80000"/>
              </a:lnSpc>
              <a:buFontTx/>
              <a:buNone/>
            </a:pPr>
            <a:r>
              <a:rPr lang="en-US" altLang="en-US" b="1" dirty="0">
                <a:solidFill>
                  <a:srgbClr val="FF3300"/>
                </a:solidFill>
                <a:cs typeface="Tahoma" panose="020B0604030504040204" pitchFamily="34" charset="0"/>
              </a:rPr>
              <a:t> Ballard score defined as :</a:t>
            </a:r>
          </a:p>
          <a:p>
            <a:pPr algn="l" rtl="0" eaLnBrk="1" hangingPunct="1">
              <a:lnSpc>
                <a:spcPct val="150000"/>
              </a:lnSpc>
              <a:buFontTx/>
              <a:buNone/>
            </a:pPr>
            <a:r>
              <a:rPr lang="en-US" altLang="en-US" sz="2800" dirty="0">
                <a:cs typeface="Tahoma" panose="020B0604030504040204" pitchFamily="34" charset="0"/>
              </a:rPr>
              <a:t>- is set of procedure developed by Dr. Jeanne Ballard to determine gestational age through neuromuscular &amp; physical assessment of newborn fetus</a:t>
            </a:r>
          </a:p>
          <a:p>
            <a:pPr algn="l" rtl="0" eaLnBrk="1" hangingPunct="1">
              <a:lnSpc>
                <a:spcPct val="150000"/>
              </a:lnSpc>
              <a:buFontTx/>
              <a:buNone/>
            </a:pPr>
            <a:r>
              <a:rPr lang="en-US" altLang="en-US" b="1" dirty="0">
                <a:solidFill>
                  <a:srgbClr val="FF3300"/>
                </a:solidFill>
                <a:cs typeface="Tahoma" panose="020B0604030504040204" pitchFamily="34" charset="0"/>
              </a:rPr>
              <a:t>-Ballard exam :</a:t>
            </a:r>
          </a:p>
          <a:p>
            <a:pPr algn="l" rtl="0" eaLnBrk="1" hangingPunct="1">
              <a:lnSpc>
                <a:spcPct val="150000"/>
              </a:lnSpc>
              <a:buFontTx/>
              <a:buNone/>
            </a:pPr>
            <a:r>
              <a:rPr lang="en-US" altLang="en-US" sz="2800" dirty="0">
                <a:cs typeface="Tahoma" panose="020B0604030504040204" pitchFamily="34" charset="0"/>
              </a:rPr>
              <a:t>1- Focuses on </a:t>
            </a:r>
            <a:r>
              <a:rPr lang="en-US" altLang="en-US" sz="2800" dirty="0">
                <a:solidFill>
                  <a:srgbClr val="FF0000"/>
                </a:solidFill>
                <a:cs typeface="Tahoma" panose="020B0604030504040204" pitchFamily="34" charset="0"/>
              </a:rPr>
              <a:t>physical</a:t>
            </a:r>
            <a:r>
              <a:rPr lang="en-US" altLang="en-US" sz="2800" dirty="0">
                <a:cs typeface="Tahoma" panose="020B0604030504040204" pitchFamily="34" charset="0"/>
              </a:rPr>
              <a:t> &amp; </a:t>
            </a:r>
            <a:r>
              <a:rPr lang="en-US" altLang="en-US" sz="2800" dirty="0">
                <a:solidFill>
                  <a:srgbClr val="FF0000"/>
                </a:solidFill>
                <a:cs typeface="Tahoma" panose="020B0604030504040204" pitchFamily="34" charset="0"/>
              </a:rPr>
              <a:t>neuromuscular</a:t>
            </a:r>
            <a:r>
              <a:rPr lang="en-US" altLang="en-US" sz="2800" dirty="0">
                <a:cs typeface="Tahoma" panose="020B0604030504040204" pitchFamily="34" charset="0"/>
              </a:rPr>
              <a:t> characteristic </a:t>
            </a:r>
          </a:p>
          <a:p>
            <a:pPr algn="l" rtl="0" eaLnBrk="1" hangingPunct="1">
              <a:lnSpc>
                <a:spcPct val="150000"/>
              </a:lnSpc>
              <a:buFontTx/>
              <a:buNone/>
            </a:pPr>
            <a:r>
              <a:rPr lang="en-US" altLang="en-US" sz="2800" dirty="0">
                <a:cs typeface="Tahoma" panose="020B0604030504040204" pitchFamily="34" charset="0"/>
              </a:rPr>
              <a:t>2- Best done between 12 </a:t>
            </a:r>
            <a:r>
              <a:rPr lang="en-US" altLang="en-US" sz="2800" dirty="0">
                <a:latin typeface="Arial" panose="020B0604020202020204" pitchFamily="34" charset="0"/>
                <a:cs typeface="Tahoma" panose="020B0604030504040204" pitchFamily="34" charset="0"/>
              </a:rPr>
              <a:t>–</a:t>
            </a:r>
            <a:r>
              <a:rPr lang="en-US" altLang="en-US" sz="2800" dirty="0">
                <a:cs typeface="Tahoma" panose="020B0604030504040204" pitchFamily="34" charset="0"/>
              </a:rPr>
              <a:t> 20 hours of life </a:t>
            </a:r>
          </a:p>
          <a:p>
            <a:pPr algn="l" rtl="0" eaLnBrk="1" hangingPunct="1">
              <a:lnSpc>
                <a:spcPct val="150000"/>
              </a:lnSpc>
              <a:buFontTx/>
              <a:buNone/>
            </a:pPr>
            <a:r>
              <a:rPr lang="en-US" altLang="en-US" sz="2800" dirty="0">
                <a:cs typeface="Tahoma" panose="020B0604030504040204" pitchFamily="34" charset="0"/>
              </a:rPr>
              <a:t>3- Accurate within 2 weeks </a:t>
            </a:r>
          </a:p>
        </p:txBody>
      </p:sp>
      <mc:AlternateContent xmlns:mc="http://schemas.openxmlformats.org/markup-compatibility/2006">
        <mc:Choice xmlns:p14="http://schemas.microsoft.com/office/powerpoint/2010/main" Requires="p14">
          <p:contentPart p14:bwMode="auto" r:id="rId2">
            <p14:nvContentPartPr>
              <p14:cNvPr id="8" name="Ink 7">
                <a:extLst>
                  <a:ext uri="{FF2B5EF4-FFF2-40B4-BE49-F238E27FC236}">
                    <a16:creationId xmlns:a16="http://schemas.microsoft.com/office/drawing/2014/main" id="{6F912215-D617-DBE0-37F9-318F8B22FA76}"/>
                  </a:ext>
                </a:extLst>
              </p14:cNvPr>
              <p14:cNvContentPartPr/>
              <p14:nvPr/>
            </p14:nvContentPartPr>
            <p14:xfrm>
              <a:off x="1645701" y="4615955"/>
              <a:ext cx="16920" cy="1080"/>
            </p14:xfrm>
          </p:contentPart>
        </mc:Choice>
        <mc:Fallback>
          <p:pic>
            <p:nvPicPr>
              <p:cNvPr id="8" name="Ink 7">
                <a:extLst>
                  <a:ext uri="{FF2B5EF4-FFF2-40B4-BE49-F238E27FC236}">
                    <a16:creationId xmlns:a16="http://schemas.microsoft.com/office/drawing/2014/main" id="{6F912215-D617-DBE0-37F9-318F8B22FA76}"/>
                  </a:ext>
                </a:extLst>
              </p:cNvPr>
              <p:cNvPicPr/>
              <p:nvPr/>
            </p:nvPicPr>
            <p:blipFill>
              <a:blip r:embed="rId3"/>
              <a:stretch>
                <a:fillRect/>
              </a:stretch>
            </p:blipFill>
            <p:spPr>
              <a:xfrm>
                <a:off x="1630252" y="4600835"/>
                <a:ext cx="48185" cy="31680"/>
              </a:xfrm>
              <a:prstGeom prst="rect">
                <a:avLst/>
              </a:prstGeom>
            </p:spPr>
          </p:pic>
        </mc:Fallback>
      </mc:AlternateContent>
    </p:spTree>
    <p:extLst>
      <p:ext uri="{BB962C8B-B14F-4D97-AF65-F5344CB8AC3E}">
        <p14:creationId xmlns:p14="http://schemas.microsoft.com/office/powerpoint/2010/main" val="1080939832"/>
      </p:ext>
    </p:extLst>
  </p:cSld>
  <p:clrMapOvr>
    <a:masterClrMapping/>
  </p:clrMapOvr>
</p:sld>
</file>

<file path=ppt/theme/theme1.xml><?xml version="1.0" encoding="utf-8"?>
<a:theme xmlns:a="http://schemas.openxmlformats.org/drawingml/2006/main" name="Custom">
  <a:themeElements>
    <a:clrScheme name="Custom 2">
      <a:dk1>
        <a:sysClr val="windowText" lastClr="000000"/>
      </a:dk1>
      <a:lt1>
        <a:sysClr val="window" lastClr="FFFFFF"/>
      </a:lt1>
      <a:dk2>
        <a:srgbClr val="632E62"/>
      </a:dk2>
      <a:lt2>
        <a:srgbClr val="EAE5EB"/>
      </a:lt2>
      <a:accent1>
        <a:srgbClr val="E398E1"/>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Custom 75">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45331398_Win32_SL_V13" id="{C59E605D-C281-4A06-BDA0-E97A35AC3AA8}" vid="{25D1D206-DA25-4050-926A-BD6D3A1B506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133CC8832782E4A9AB59F84946E81D2" ma:contentTypeVersion="10" ma:contentTypeDescription="Create a new document." ma:contentTypeScope="" ma:versionID="12484714d3e64f07351d64c5da17e171">
  <xsd:schema xmlns:xsd="http://www.w3.org/2001/XMLSchema" xmlns:xs="http://www.w3.org/2001/XMLSchema" xmlns:p="http://schemas.microsoft.com/office/2006/metadata/properties" xmlns:ns2="5f26ea7a-e925-4b18-8407-73b8e245eaf8" xmlns:ns3="754f5add-cd1e-44bb-ac0c-d833ae3cb6c1" targetNamespace="http://schemas.microsoft.com/office/2006/metadata/properties" ma:root="true" ma:fieldsID="842f9b5d36beaae1847af3922bc1c86d" ns2:_="" ns3:_="">
    <xsd:import namespace="5f26ea7a-e925-4b18-8407-73b8e245eaf8"/>
    <xsd:import namespace="754f5add-cd1e-44bb-ac0c-d833ae3cb6c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26ea7a-e925-4b18-8407-73b8e245ea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a4f46f2-86a0-43b7-91cf-500e2a41fb2e"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4f5add-cd1e-44bb-ac0c-d833ae3cb6c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1aacc81-1cc6-4e45-b962-b638a7d7ca58}" ma:internalName="TaxCatchAll" ma:showField="CatchAllData" ma:web="754f5add-cd1e-44bb-ac0c-d833ae3cb6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54f5add-cd1e-44bb-ac0c-d833ae3cb6c1" xsi:nil="true"/>
    <lcf76f155ced4ddcb4097134ff3c332f xmlns="5f26ea7a-e925-4b18-8407-73b8e245eaf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5A8381C-73EB-48EA-B45F-7B7C8C7DF409}">
  <ds:schemaRefs>
    <ds:schemaRef ds:uri="http://schemas.microsoft.com/sharepoint/v3/contenttype/forms"/>
  </ds:schemaRefs>
</ds:datastoreItem>
</file>

<file path=customXml/itemProps2.xml><?xml version="1.0" encoding="utf-8"?>
<ds:datastoreItem xmlns:ds="http://schemas.openxmlformats.org/officeDocument/2006/customXml" ds:itemID="{036CFC89-5E15-412C-A9C9-BD738EF37A11}"/>
</file>

<file path=customXml/itemProps3.xml><?xml version="1.0" encoding="utf-8"?>
<ds:datastoreItem xmlns:ds="http://schemas.openxmlformats.org/officeDocument/2006/customXml" ds:itemID="{61E98C35-9ECE-4425-BCBA-00E118C705CE}">
  <ds:schemaRefs>
    <ds:schemaRef ds:uri="http://schemas.microsoft.com/office/2006/metadata/properties"/>
    <ds:schemaRef ds:uri="http://www.w3.org/2000/xmln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{803BBE5E-299F-4485-BB1A-2F79C1BDBA68}tf45331398_win32</Template>
  <TotalTime>1470</TotalTime>
  <Words>2402</Words>
  <Application>Microsoft Office PowerPoint</Application>
  <PresentationFormat>Widescreen</PresentationFormat>
  <Paragraphs>373</Paragraphs>
  <Slides>62</Slides>
  <Notes>3</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Custom</vt:lpstr>
      <vt:lpstr>Pediatric Clinical    Shefa’a Al-fraheed: PhD candidate, MSN, RN pediatric Nursing</vt:lpstr>
      <vt:lpstr>Physical Assessment Upon Delivery</vt:lpstr>
      <vt:lpstr>APGAR Score</vt:lpstr>
      <vt:lpstr>PowerPoint Presentation</vt:lpstr>
      <vt:lpstr>APGAR Score</vt:lpstr>
      <vt:lpstr>PowerPoint Presentation</vt:lpstr>
      <vt:lpstr>PowerPoint Presentation</vt:lpstr>
      <vt:lpstr>BALLARD SCORE</vt:lpstr>
      <vt:lpstr>2- Assessment Of Gestational Age: Ballard Score </vt:lpstr>
      <vt:lpstr>PowerPoint Presentation</vt:lpstr>
      <vt:lpstr>Tests To Assess Gestational Age</vt:lpstr>
      <vt:lpstr>PowerPoint Presentation</vt:lpstr>
      <vt:lpstr>PowerPoint Presentation</vt:lpstr>
      <vt:lpstr>Tests To Assess Gestational Age cont.</vt:lpstr>
      <vt:lpstr>PowerPoint Presentation</vt:lpstr>
      <vt:lpstr>PowerPoint Presentation</vt:lpstr>
      <vt:lpstr>Tests To Assess Gestational Age cont.</vt:lpstr>
      <vt:lpstr>PowerPoint Presentation</vt:lpstr>
      <vt:lpstr>PowerPoint Presentation</vt:lpstr>
      <vt:lpstr>PowerPoint Presentation</vt:lpstr>
      <vt:lpstr>Ballerd Scale Con.</vt:lpstr>
      <vt:lpstr>General Appearance </vt:lpstr>
      <vt:lpstr>General Appearance cont.</vt:lpstr>
      <vt:lpstr>PowerPoint Presentation</vt:lpstr>
      <vt:lpstr>PowerPoint Presentation</vt:lpstr>
      <vt:lpstr>REFLEXES </vt:lpstr>
      <vt:lpstr>  Neonatal Reflexes </vt:lpstr>
      <vt:lpstr>  Neonatal Reflexes cont. </vt:lpstr>
      <vt:lpstr>  Neonatal Reflexes cont. </vt:lpstr>
      <vt:lpstr>Moro reflex</vt:lpstr>
      <vt:lpstr>  Neonatal Reflexes cont. </vt:lpstr>
      <vt:lpstr>  Neonatal Reflexes cont. </vt:lpstr>
      <vt:lpstr>HEAT LOSS</vt:lpstr>
      <vt:lpstr>Heat loss mechanism in newborn</vt:lpstr>
      <vt:lpstr>Heat loss mechanism in newborn cont.</vt:lpstr>
      <vt:lpstr>Heat loss mechanism in newborn cont.</vt:lpstr>
      <vt:lpstr>VITAL SIGNS</vt:lpstr>
      <vt:lpstr>Body Temperature </vt:lpstr>
      <vt:lpstr>Routes For Measuring The Body Temperature</vt:lpstr>
      <vt:lpstr>Respiration</vt:lpstr>
      <vt:lpstr>PowerPoint Presentation</vt:lpstr>
      <vt:lpstr>PowerPoint Presentation</vt:lpstr>
      <vt:lpstr>   PULSE</vt:lpstr>
      <vt:lpstr>PowerPoint Presentation</vt:lpstr>
      <vt:lpstr>PAIN ASSESSMENT </vt:lpstr>
      <vt:lpstr>PowerPoint Presentation</vt:lpstr>
      <vt:lpstr>PowerPoint Presentation</vt:lpstr>
      <vt:lpstr>PowerPoint Presentation</vt:lpstr>
      <vt:lpstr>PowerPoint Presentation</vt:lpstr>
      <vt:lpstr>IMMUNIZATION</vt:lpstr>
      <vt:lpstr>PowerPoint Presentation</vt:lpstr>
      <vt:lpstr>PowerPoint Presentation</vt:lpstr>
      <vt:lpstr>PowerPoint Presentation</vt:lpstr>
      <vt:lpstr>PowerPoint Presentation</vt:lpstr>
      <vt:lpstr>Holliday-Segar</vt:lpstr>
      <vt:lpstr>PowerPoint Presentation</vt:lpstr>
      <vt:lpstr>PowerPoint Presentation</vt:lpstr>
      <vt:lpstr>PowerPoint Presentation</vt:lpstr>
      <vt:lpstr>Medication Calculation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Pediatric Clinical    Shefa’a Al-fraheed: PhD candidate, MSN, RN pediatric Nursing</dc:title>
  <dc:creator>Shefa'a Hasan</dc:creator>
  <cp:lastModifiedBy>alaaalsharqawi460@gmail.com</cp:lastModifiedBy>
  <cp:revision>117</cp:revision>
  <dcterms:created xsi:type="dcterms:W3CDTF">2025-03-21T10:09:02Z</dcterms:created>
  <dcterms:modified xsi:type="dcterms:W3CDTF">2025-11-04T11:25:05Z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0x0101000133CC8832782E4A9AB59F84946E81D2</vt:lpwstr>
  </property>
</Properties>
</file>