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-8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8D68-9532-4B87-8424-306876D8D9C5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27E6-039C-42F5-BA23-EFAC734AF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19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8D68-9532-4B87-8424-306876D8D9C5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27E6-039C-42F5-BA23-EFAC734AF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60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8D68-9532-4B87-8424-306876D8D9C5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27E6-039C-42F5-BA23-EFAC734AF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7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8D68-9532-4B87-8424-306876D8D9C5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27E6-039C-42F5-BA23-EFAC734AF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8D68-9532-4B87-8424-306876D8D9C5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27E6-039C-42F5-BA23-EFAC734AF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9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8D68-9532-4B87-8424-306876D8D9C5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27E6-039C-42F5-BA23-EFAC734AF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32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8D68-9532-4B87-8424-306876D8D9C5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27E6-039C-42F5-BA23-EFAC734AF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232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8D68-9532-4B87-8424-306876D8D9C5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27E6-039C-42F5-BA23-EFAC734AF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43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8D68-9532-4B87-8424-306876D8D9C5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27E6-039C-42F5-BA23-EFAC734AF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79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8D68-9532-4B87-8424-306876D8D9C5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27E6-039C-42F5-BA23-EFAC734AF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6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8D68-9532-4B87-8424-306876D8D9C5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27E6-039C-42F5-BA23-EFAC734AF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44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88D68-9532-4B87-8424-306876D8D9C5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427E6-039C-42F5-BA23-EFAC734AF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8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2235200"/>
            <a:ext cx="10476089" cy="2641600"/>
          </a:xfrm>
        </p:spPr>
        <p:txBody>
          <a:bodyPr>
            <a:normAutofit fontScale="90000"/>
          </a:bodyPr>
          <a:lstStyle/>
          <a:p>
            <a:r>
              <a:rPr lang="ar-JO" dirty="0"/>
              <a:t/>
            </a:r>
            <a:br>
              <a:rPr lang="ar-JO" dirty="0"/>
            </a:br>
            <a:r>
              <a:rPr lang="ar-JO" dirty="0" smtClean="0"/>
              <a:t>عنوان البحث</a:t>
            </a:r>
            <a:br>
              <a:rPr lang="ar-JO" dirty="0" smtClean="0"/>
            </a:br>
            <a:r>
              <a:rPr lang="ar-JO" dirty="0" smtClean="0"/>
              <a:t>اسم الباحث</a:t>
            </a:r>
            <a:br>
              <a:rPr lang="ar-JO" dirty="0" smtClean="0"/>
            </a:br>
            <a:r>
              <a:rPr lang="ar-JO" dirty="0" smtClean="0"/>
              <a:t>جهة العمل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2667" y="1543968"/>
            <a:ext cx="3386667" cy="1417674"/>
          </a:xfrm>
        </p:spPr>
        <p:txBody>
          <a:bodyPr/>
          <a:lstStyle/>
          <a:p>
            <a:r>
              <a:rPr lang="ar-JO" dirty="0" smtClean="0"/>
              <a:t>الصورة الشخصية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677098" y="7711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 descr="ترويسة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853" y="77117"/>
            <a:ext cx="594360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677098" y="15439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5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 عنوان البحث اسم الباحث جهة العمل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عنوان البحث اسم الباحث جهة العمل</dc:title>
  <dc:creator>Dr Anan Abu Mariam</dc:creator>
  <cp:lastModifiedBy>Dr Anan Abu Mariam</cp:lastModifiedBy>
  <cp:revision>1</cp:revision>
  <dcterms:created xsi:type="dcterms:W3CDTF">2020-02-20T10:13:17Z</dcterms:created>
  <dcterms:modified xsi:type="dcterms:W3CDTF">2020-02-20T10:17:59Z</dcterms:modified>
</cp:coreProperties>
</file>